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2"/>
  </p:handoutMasterIdLst>
  <p:sldIdLst>
    <p:sldId id="301" r:id="rId2"/>
    <p:sldId id="302" r:id="rId3"/>
    <p:sldId id="303" r:id="rId4"/>
    <p:sldId id="256" r:id="rId5"/>
    <p:sldId id="277" r:id="rId6"/>
    <p:sldId id="278" r:id="rId7"/>
    <p:sldId id="279" r:id="rId8"/>
    <p:sldId id="297" r:id="rId9"/>
    <p:sldId id="298" r:id="rId10"/>
    <p:sldId id="299" r:id="rId11"/>
    <p:sldId id="300"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7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87" autoAdjust="0"/>
  </p:normalViewPr>
  <p:slideViewPr>
    <p:cSldViewPr snapToGrid="0">
      <p:cViewPr>
        <p:scale>
          <a:sx n="75" d="100"/>
          <a:sy n="75" d="100"/>
        </p:scale>
        <p:origin x="96" y="77"/>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3/16/2024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3/16/2024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3/16/2024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0.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3.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4.png"/><Relationship Id="rId2" Type="http://schemas.openxmlformats.org/officeDocument/2006/relationships/image" Target="../media/image35.jpg"/><Relationship Id="rId16" Type="http://schemas.openxmlformats.org/officeDocument/2006/relationships/image" Target="../media/image18.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5.png"/><Relationship Id="rId15" Type="http://schemas.openxmlformats.org/officeDocument/2006/relationships/image" Target="../media/image17.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1.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7.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6.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19.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2.png"/><Relationship Id="rId41" Type="http://schemas.openxmlformats.org/officeDocument/2006/relationships/slide" Target="slide21.xml"/></Relationships>
</file>

<file path=ppt/slides/_rels/slide1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0.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3.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5.png"/><Relationship Id="rId2" Type="http://schemas.openxmlformats.org/officeDocument/2006/relationships/image" Target="../media/image36.jpg"/><Relationship Id="rId16" Type="http://schemas.openxmlformats.org/officeDocument/2006/relationships/image" Target="../media/image18.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7.png"/><Relationship Id="rId15" Type="http://schemas.openxmlformats.org/officeDocument/2006/relationships/image" Target="../media/image17.png"/><Relationship Id="rId23" Type="http://schemas.openxmlformats.org/officeDocument/2006/relationships/image" Target="../media/image26.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1.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8.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4.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19.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2.png"/><Relationship Id="rId41" Type="http://schemas.openxmlformats.org/officeDocument/2006/relationships/slide" Target="slide21.xml"/></Relationships>
</file>

<file path=ppt/slides/_rels/slide1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0.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3.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7.png"/><Relationship Id="rId2" Type="http://schemas.openxmlformats.org/officeDocument/2006/relationships/image" Target="../media/image37.png"/><Relationship Id="rId16" Type="http://schemas.openxmlformats.org/officeDocument/2006/relationships/image" Target="../media/image18.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1.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6.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4.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19.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2.png"/><Relationship Id="rId41" Type="http://schemas.openxmlformats.org/officeDocument/2006/relationships/slide" Target="slide21.xml"/></Relationships>
</file>

<file path=ppt/slides/_rels/slide1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1.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4.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8.png"/><Relationship Id="rId2" Type="http://schemas.openxmlformats.org/officeDocument/2006/relationships/image" Target="../media/image38.jpg"/><Relationship Id="rId16" Type="http://schemas.openxmlformats.org/officeDocument/2006/relationships/image" Target="../media/image19.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6.png"/><Relationship Id="rId15" Type="http://schemas.openxmlformats.org/officeDocument/2006/relationships/image" Target="../media/image18.png"/><Relationship Id="rId23" Type="http://schemas.openxmlformats.org/officeDocument/2006/relationships/image" Target="../media/image27.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2.png"/><Relationship Id="rId19" Type="http://schemas.openxmlformats.org/officeDocument/2006/relationships/image" Target="../media/image22.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3.png"/><Relationship Id="rId41" Type="http://schemas.openxmlformats.org/officeDocument/2006/relationships/slide" Target="slide21.xml"/></Relationships>
</file>

<file path=ppt/slides/_rels/slide1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5.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6.png"/><Relationship Id="rId2" Type="http://schemas.openxmlformats.org/officeDocument/2006/relationships/image" Target="../media/image39.jpg"/><Relationship Id="rId16" Type="http://schemas.openxmlformats.org/officeDocument/2006/relationships/image" Target="../media/image20.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4.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3.png"/><Relationship Id="rId19" Type="http://schemas.openxmlformats.org/officeDocument/2006/relationships/image" Target="../media/image23.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0.png"/><Relationship Id="rId9" Type="http://schemas.openxmlformats.org/officeDocument/2006/relationships/image" Target="../media/image12.png"/><Relationship Id="rId14" Type="http://schemas.openxmlformats.org/officeDocument/2006/relationships/image" Target="../media/image18.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11.png"/><Relationship Id="rId3" Type="http://schemas.openxmlformats.org/officeDocument/2006/relationships/image" Target="../media/image5.png"/><Relationship Id="rId12" Type="http://schemas.openxmlformats.org/officeDocument/2006/relationships/image" Target="../media/image15.png"/><Relationship Id="rId17" Type="http://schemas.openxmlformats.org/officeDocument/2006/relationships/image" Target="../media/image21.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4.png"/><Relationship Id="rId41" Type="http://schemas.openxmlformats.org/officeDocument/2006/relationships/slide" Target="slide21.xml"/></Relationships>
</file>

<file path=ppt/slides/_rels/slide1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9.png"/><Relationship Id="rId2" Type="http://schemas.openxmlformats.org/officeDocument/2006/relationships/image" Target="../media/image40.jp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5.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4.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1.png"/><Relationship Id="rId9" Type="http://schemas.openxmlformats.org/officeDocument/2006/relationships/image" Target="../media/image13.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12.png"/><Relationship Id="rId3" Type="http://schemas.openxmlformats.org/officeDocument/2006/relationships/image" Target="../media/image5.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0.png"/><Relationship Id="rId2" Type="http://schemas.openxmlformats.org/officeDocument/2006/relationships/image" Target="../media/image41.pn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5.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4.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1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1.png"/><Relationship Id="rId2" Type="http://schemas.openxmlformats.org/officeDocument/2006/relationships/image" Target="../media/image31.jp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5.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2.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4.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3.png"/><Relationship Id="rId9" Type="http://schemas.openxmlformats.org/officeDocument/2006/relationships/image" Target="../media/image10.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18.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2.png"/><Relationship Id="rId2" Type="http://schemas.openxmlformats.org/officeDocument/2006/relationships/image" Target="../media/image42.pn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5.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3.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4.png"/><Relationship Id="rId9" Type="http://schemas.openxmlformats.org/officeDocument/2006/relationships/image" Target="../media/image10.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3.png"/><Relationship Id="rId2" Type="http://schemas.openxmlformats.org/officeDocument/2006/relationships/image" Target="../media/image43.jp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4.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5.png"/><Relationship Id="rId9" Type="http://schemas.openxmlformats.org/officeDocument/2006/relationships/image" Target="../media/image10.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4.png"/><Relationship Id="rId2" Type="http://schemas.openxmlformats.org/officeDocument/2006/relationships/image" Target="../media/image44.jp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5.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7.png"/><Relationship Id="rId9" Type="http://schemas.openxmlformats.org/officeDocument/2006/relationships/image" Target="../media/image10.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5.png"/><Relationship Id="rId2" Type="http://schemas.openxmlformats.org/officeDocument/2006/relationships/image" Target="../media/image45.jp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7.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8.png"/><Relationship Id="rId9" Type="http://schemas.openxmlformats.org/officeDocument/2006/relationships/image" Target="../media/image10.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7.png"/><Relationship Id="rId2" Type="http://schemas.openxmlformats.org/officeDocument/2006/relationships/image" Target="../media/image46.pn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8.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19.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8.png"/><Relationship Id="rId2" Type="http://schemas.openxmlformats.org/officeDocument/2006/relationships/image" Target="../media/image47.jpeg"/><Relationship Id="rId16" Type="http://schemas.openxmlformats.org/officeDocument/2006/relationships/image" Target="../media/image21.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19.png"/><Relationship Id="rId15" Type="http://schemas.openxmlformats.org/officeDocument/2006/relationships/image" Target="../media/image17.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0.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4.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19.png"/><Relationship Id="rId2" Type="http://schemas.openxmlformats.org/officeDocument/2006/relationships/image" Target="../media/image48.jpeg"/><Relationship Id="rId16" Type="http://schemas.openxmlformats.org/officeDocument/2006/relationships/image" Target="../media/image18.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0.png"/><Relationship Id="rId15" Type="http://schemas.openxmlformats.org/officeDocument/2006/relationships/image" Target="../media/image17.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5.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0.png"/><Relationship Id="rId2" Type="http://schemas.openxmlformats.org/officeDocument/2006/relationships/image" Target="../media/image49.jpg"/><Relationship Id="rId16" Type="http://schemas.openxmlformats.org/officeDocument/2006/relationships/image" Target="../media/image18.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1.png"/><Relationship Id="rId15" Type="http://schemas.openxmlformats.org/officeDocument/2006/relationships/image" Target="../media/image17.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2.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19.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6.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3.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9.png"/><Relationship Id="rId2" Type="http://schemas.openxmlformats.org/officeDocument/2006/relationships/image" Target="../media/image50.jpeg"/><Relationship Id="rId16" Type="http://schemas.openxmlformats.org/officeDocument/2006/relationships/image" Target="../media/image19.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3.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2.png"/><Relationship Id="rId15" Type="http://schemas.openxmlformats.org/officeDocument/2006/relationships/image" Target="../media/image18.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2.png"/><Relationship Id="rId19" Type="http://schemas.openxmlformats.org/officeDocument/2006/relationships/image" Target="../media/image24.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2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1.png"/><Relationship Id="rId26" Type="http://schemas.openxmlformats.org/officeDocument/2006/relationships/slide" Target="slide5.xml"/><Relationship Id="rId39" Type="http://schemas.openxmlformats.org/officeDocument/2006/relationships/slide" Target="slide18.xml"/><Relationship Id="rId21" Type="http://schemas.openxmlformats.org/officeDocument/2006/relationships/image" Target="../media/image25.png"/><Relationship Id="rId34" Type="http://schemas.openxmlformats.org/officeDocument/2006/relationships/slide" Target="slide13.xml"/><Relationship Id="rId42" Type="http://schemas.openxmlformats.org/officeDocument/2006/relationships/slide" Target="slide21.xml"/><Relationship Id="rId47" Type="http://schemas.openxmlformats.org/officeDocument/2006/relationships/slide" Target="slide26.xml"/><Relationship Id="rId7" Type="http://schemas.openxmlformats.org/officeDocument/2006/relationships/image" Target="../media/image9.png"/><Relationship Id="rId2" Type="http://schemas.openxmlformats.org/officeDocument/2006/relationships/image" Target="../media/image51.jpeg"/><Relationship Id="rId16" Type="http://schemas.openxmlformats.org/officeDocument/2006/relationships/image" Target="../media/image19.png"/><Relationship Id="rId29"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13.png"/><Relationship Id="rId24" Type="http://schemas.openxmlformats.org/officeDocument/2006/relationships/image" Target="../media/image28.png"/><Relationship Id="rId32" Type="http://schemas.openxmlformats.org/officeDocument/2006/relationships/slide" Target="slide11.xml"/><Relationship Id="rId37" Type="http://schemas.openxmlformats.org/officeDocument/2006/relationships/slide" Target="slide16.xml"/><Relationship Id="rId40" Type="http://schemas.openxmlformats.org/officeDocument/2006/relationships/slide" Target="slide19.xml"/><Relationship Id="rId45" Type="http://schemas.openxmlformats.org/officeDocument/2006/relationships/slide" Target="slide24.xm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7.png"/><Relationship Id="rId28" Type="http://schemas.openxmlformats.org/officeDocument/2006/relationships/slide" Target="slide7.xml"/><Relationship Id="rId36" Type="http://schemas.openxmlformats.org/officeDocument/2006/relationships/slide" Target="slide15.xml"/><Relationship Id="rId10" Type="http://schemas.openxmlformats.org/officeDocument/2006/relationships/image" Target="../media/image12.png"/><Relationship Id="rId19" Type="http://schemas.openxmlformats.org/officeDocument/2006/relationships/image" Target="../media/image23.png"/><Relationship Id="rId31" Type="http://schemas.openxmlformats.org/officeDocument/2006/relationships/slide" Target="slide10.xml"/><Relationship Id="rId44" Type="http://schemas.openxmlformats.org/officeDocument/2006/relationships/slide" Target="slide23.xml"/><Relationship Id="rId4" Type="http://schemas.openxmlformats.org/officeDocument/2006/relationships/image" Target="../media/image16.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6.png"/><Relationship Id="rId27" Type="http://schemas.openxmlformats.org/officeDocument/2006/relationships/slide" Target="slide6.xml"/><Relationship Id="rId30" Type="http://schemas.openxmlformats.org/officeDocument/2006/relationships/slide" Target="slide9.xml"/><Relationship Id="rId35" Type="http://schemas.openxmlformats.org/officeDocument/2006/relationships/slide" Target="slide14.xml"/><Relationship Id="rId43" Type="http://schemas.openxmlformats.org/officeDocument/2006/relationships/slide" Target="slide22.xml"/><Relationship Id="rId48" Type="http://schemas.openxmlformats.org/officeDocument/2006/relationships/slide" Target="slide27.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slide" Target="slide4.xml"/><Relationship Id="rId33" Type="http://schemas.openxmlformats.org/officeDocument/2006/relationships/slide" Target="slide12.xml"/><Relationship Id="rId38" Type="http://schemas.openxmlformats.org/officeDocument/2006/relationships/slide" Target="slide17.xml"/><Relationship Id="rId46" Type="http://schemas.openxmlformats.org/officeDocument/2006/relationships/slide" Target="slide25.xml"/><Relationship Id="rId20" Type="http://schemas.openxmlformats.org/officeDocument/2006/relationships/image" Target="../media/image24.png"/><Relationship Id="rId41" Type="http://schemas.openxmlformats.org/officeDocument/2006/relationships/slide" Target="slide20.xml"/></Relationships>
</file>

<file path=ppt/slides/_rels/slide2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2.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30.pn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slide" Target="slide33.xml"/><Relationship Id="rId5" Type="http://schemas.openxmlformats.org/officeDocument/2006/relationships/image" Target="../media/image54.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3.png"/><Relationship Id="rId9" Type="http://schemas.openxmlformats.org/officeDocument/2006/relationships/slide" Target="slide31.xml"/><Relationship Id="rId14" Type="http://schemas.openxmlformats.org/officeDocument/2006/relationships/slide" Target="slide36.xml"/></Relationships>
</file>

<file path=ppt/slides/_rels/slide2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5.png"/><Relationship Id="rId7" Type="http://schemas.openxmlformats.org/officeDocument/2006/relationships/slide" Target="slide28.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31.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29.xml"/><Relationship Id="rId11" Type="http://schemas.openxmlformats.org/officeDocument/2006/relationships/slide" Target="slide33.xml"/><Relationship Id="rId5" Type="http://schemas.openxmlformats.org/officeDocument/2006/relationships/image" Target="../media/image53.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2.png"/><Relationship Id="rId9" Type="http://schemas.openxmlformats.org/officeDocument/2006/relationships/slide" Target="slide31.xml"/><Relationship Id="rId14" Type="http://schemas.openxmlformats.org/officeDocument/2006/relationships/slide" Target="slide3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35.xml"/><Relationship Id="rId3" Type="http://schemas.openxmlformats.org/officeDocument/2006/relationships/image" Target="../media/image56.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36.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0.xml"/><Relationship Id="rId11" Type="http://schemas.openxmlformats.org/officeDocument/2006/relationships/slide" Target="slide33.xml"/><Relationship Id="rId5" Type="http://schemas.openxmlformats.org/officeDocument/2006/relationships/image" Target="../media/image52.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5.png"/><Relationship Id="rId9" Type="http://schemas.openxmlformats.org/officeDocument/2006/relationships/slide" Target="slide31.xml"/><Relationship Id="rId14" Type="http://schemas.openxmlformats.org/officeDocument/2006/relationships/slide" Target="slide36.xml"/></Relationships>
</file>

<file path=ppt/slides/_rels/slide31.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7.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40.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1.xml"/><Relationship Id="rId11" Type="http://schemas.openxmlformats.org/officeDocument/2006/relationships/slide" Target="slide33.xml"/><Relationship Id="rId5" Type="http://schemas.openxmlformats.org/officeDocument/2006/relationships/image" Target="../media/image55.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6.png"/><Relationship Id="rId9" Type="http://schemas.openxmlformats.org/officeDocument/2006/relationships/slide" Target="slide28.xml"/><Relationship Id="rId14" Type="http://schemas.openxmlformats.org/officeDocument/2006/relationships/slide" Target="slide36.xml"/></Relationships>
</file>

<file path=ppt/slides/_rels/slide3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8.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49.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2.xml"/><Relationship Id="rId11" Type="http://schemas.openxmlformats.org/officeDocument/2006/relationships/slide" Target="slide33.xml"/><Relationship Id="rId5" Type="http://schemas.openxmlformats.org/officeDocument/2006/relationships/image" Target="../media/image56.png"/><Relationship Id="rId15" Type="http://schemas.openxmlformats.org/officeDocument/2006/relationships/slide" Target="slide37.xml"/><Relationship Id="rId10" Type="http://schemas.openxmlformats.org/officeDocument/2006/relationships/slide" Target="slide28.xml"/><Relationship Id="rId4" Type="http://schemas.openxmlformats.org/officeDocument/2006/relationships/image" Target="../media/image57.png"/><Relationship Id="rId9" Type="http://schemas.openxmlformats.org/officeDocument/2006/relationships/slide" Target="slide31.xml"/><Relationship Id="rId14" Type="http://schemas.openxmlformats.org/officeDocument/2006/relationships/slide" Target="slide36.xml"/></Relationships>
</file>

<file path=ppt/slides/_rels/slide33.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9.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43.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3.xml"/><Relationship Id="rId11" Type="http://schemas.openxmlformats.org/officeDocument/2006/relationships/slide" Target="slide28.xml"/><Relationship Id="rId5" Type="http://schemas.openxmlformats.org/officeDocument/2006/relationships/image" Target="../media/image57.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8.png"/><Relationship Id="rId9" Type="http://schemas.openxmlformats.org/officeDocument/2006/relationships/slide" Target="slide31.xml"/><Relationship Id="rId14" Type="http://schemas.openxmlformats.org/officeDocument/2006/relationships/slide" Target="slide36.xml"/></Relationships>
</file>

<file path=ppt/slides/_rels/slide3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60.png"/><Relationship Id="rId7" Type="http://schemas.openxmlformats.org/officeDocument/2006/relationships/slide" Target="slide29.xml"/><Relationship Id="rId12" Type="http://schemas.openxmlformats.org/officeDocument/2006/relationships/slide" Target="slide28.xml"/><Relationship Id="rId17" Type="http://schemas.openxmlformats.org/officeDocument/2006/relationships/slide" Target="slide39.xml"/><Relationship Id="rId2" Type="http://schemas.openxmlformats.org/officeDocument/2006/relationships/image" Target="../media/image45.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4.xml"/><Relationship Id="rId11" Type="http://schemas.openxmlformats.org/officeDocument/2006/relationships/slide" Target="slide33.xml"/><Relationship Id="rId5" Type="http://schemas.openxmlformats.org/officeDocument/2006/relationships/image" Target="../media/image58.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9.png"/><Relationship Id="rId9" Type="http://schemas.openxmlformats.org/officeDocument/2006/relationships/slide" Target="slide31.xml"/><Relationship Id="rId14" Type="http://schemas.openxmlformats.org/officeDocument/2006/relationships/slide" Target="slide36.xml"/></Relationships>
</file>

<file path=ppt/slides/_rels/slide3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8.xml"/><Relationship Id="rId3" Type="http://schemas.openxmlformats.org/officeDocument/2006/relationships/image" Target="../media/image61.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38.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slide" Target="slide33.xml"/><Relationship Id="rId5" Type="http://schemas.openxmlformats.org/officeDocument/2006/relationships/image" Target="../media/image59.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60.png"/><Relationship Id="rId9" Type="http://schemas.openxmlformats.org/officeDocument/2006/relationships/slide" Target="slide31.xml"/><Relationship Id="rId14" Type="http://schemas.openxmlformats.org/officeDocument/2006/relationships/slide" Target="slide36.xml"/></Relationships>
</file>

<file path=ppt/slides/_rels/slide3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62.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4.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slide" Target="slide33.xml"/><Relationship Id="rId5" Type="http://schemas.openxmlformats.org/officeDocument/2006/relationships/image" Target="../media/image60.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61.png"/><Relationship Id="rId9" Type="http://schemas.openxmlformats.org/officeDocument/2006/relationships/slide" Target="slide31.xml"/><Relationship Id="rId14" Type="http://schemas.openxmlformats.org/officeDocument/2006/relationships/slide" Target="slide28.xml"/></Relationships>
</file>

<file path=ppt/slides/_rels/slide37.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63.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47.jpe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7.xml"/><Relationship Id="rId11" Type="http://schemas.openxmlformats.org/officeDocument/2006/relationships/slide" Target="slide33.xml"/><Relationship Id="rId5" Type="http://schemas.openxmlformats.org/officeDocument/2006/relationships/image" Target="../media/image61.png"/><Relationship Id="rId15" Type="http://schemas.openxmlformats.org/officeDocument/2006/relationships/slide" Target="slide28.xml"/><Relationship Id="rId10" Type="http://schemas.openxmlformats.org/officeDocument/2006/relationships/slide" Target="slide32.xml"/><Relationship Id="rId4" Type="http://schemas.openxmlformats.org/officeDocument/2006/relationships/image" Target="../media/image62.png"/><Relationship Id="rId9" Type="http://schemas.openxmlformats.org/officeDocument/2006/relationships/slide" Target="slide31.xml"/><Relationship Id="rId14" Type="http://schemas.openxmlformats.org/officeDocument/2006/relationships/slide" Target="slide36.xml"/></Relationships>
</file>

<file path=ppt/slides/_rels/slide3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4.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39.xml"/><Relationship Id="rId2" Type="http://schemas.openxmlformats.org/officeDocument/2006/relationships/image" Target="../media/image42.png"/><Relationship Id="rId16"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8.xml"/><Relationship Id="rId11" Type="http://schemas.openxmlformats.org/officeDocument/2006/relationships/slide" Target="slide33.xml"/><Relationship Id="rId5" Type="http://schemas.openxmlformats.org/officeDocument/2006/relationships/image" Target="../media/image62.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63.png"/><Relationship Id="rId9" Type="http://schemas.openxmlformats.org/officeDocument/2006/relationships/slide" Target="slide31.xml"/><Relationship Id="rId14" Type="http://schemas.openxmlformats.org/officeDocument/2006/relationships/slide" Target="slide36.xml"/></Relationships>
</file>

<file path=ppt/slides/_rels/slide3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image" Target="../media/image53.png"/><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28.xml"/><Relationship Id="rId2" Type="http://schemas.openxmlformats.org/officeDocument/2006/relationships/image" Target="../media/image33.jp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39.xml"/><Relationship Id="rId11" Type="http://schemas.openxmlformats.org/officeDocument/2006/relationships/slide" Target="slide33.xml"/><Relationship Id="rId5" Type="http://schemas.openxmlformats.org/officeDocument/2006/relationships/image" Target="../media/image63.png"/><Relationship Id="rId15" Type="http://schemas.openxmlformats.org/officeDocument/2006/relationships/slide" Target="slide37.xml"/><Relationship Id="rId10" Type="http://schemas.openxmlformats.org/officeDocument/2006/relationships/slide" Target="slide32.xml"/><Relationship Id="rId4" Type="http://schemas.openxmlformats.org/officeDocument/2006/relationships/image" Target="../media/image54.png"/><Relationship Id="rId9" Type="http://schemas.openxmlformats.org/officeDocument/2006/relationships/slide" Target="slide31.xml"/><Relationship Id="rId14" Type="http://schemas.openxmlformats.org/officeDocument/2006/relationships/slide" Target="slide36.xml"/></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slide" Target="slide16.xml"/><Relationship Id="rId21" Type="http://schemas.openxmlformats.org/officeDocument/2006/relationships/image" Target="../media/image23.png"/><Relationship Id="rId34" Type="http://schemas.openxmlformats.org/officeDocument/2006/relationships/slide" Target="slide11.xml"/><Relationship Id="rId42" Type="http://schemas.openxmlformats.org/officeDocument/2006/relationships/slide" Target="slide19.xml"/><Relationship Id="rId47" Type="http://schemas.openxmlformats.org/officeDocument/2006/relationships/slide" Target="slide24.xml"/><Relationship Id="rId50" Type="http://schemas.openxmlformats.org/officeDocument/2006/relationships/slide" Target="slide27.xml"/><Relationship Id="rId7" Type="http://schemas.openxmlformats.org/officeDocument/2006/relationships/image" Target="../media/image9.png"/><Relationship Id="rId2" Type="http://schemas.openxmlformats.org/officeDocument/2006/relationships/image" Target="../media/image4.jpg"/><Relationship Id="rId16" Type="http://schemas.openxmlformats.org/officeDocument/2006/relationships/image" Target="../media/image18.png"/><Relationship Id="rId29" Type="http://schemas.openxmlformats.org/officeDocument/2006/relationships/slide" Target="slide6.xml"/><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slide" Target="slide9.xml"/><Relationship Id="rId37" Type="http://schemas.openxmlformats.org/officeDocument/2006/relationships/slide" Target="slide14.xml"/><Relationship Id="rId40" Type="http://schemas.openxmlformats.org/officeDocument/2006/relationships/slide" Target="slide17.xml"/><Relationship Id="rId45" Type="http://schemas.openxmlformats.org/officeDocument/2006/relationships/slide" Target="slide22.xml"/><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slide" Target="slide5.xml"/><Relationship Id="rId36" Type="http://schemas.openxmlformats.org/officeDocument/2006/relationships/slide" Target="slide13.xml"/><Relationship Id="rId49" Type="http://schemas.openxmlformats.org/officeDocument/2006/relationships/slide" Target="slide26.xml"/><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slide" Target="slide8.xml"/><Relationship Id="rId44" Type="http://schemas.openxmlformats.org/officeDocument/2006/relationships/slide" Target="slide21.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slide" Target="slide4.xml"/><Relationship Id="rId30" Type="http://schemas.openxmlformats.org/officeDocument/2006/relationships/slide" Target="slide7.xml"/><Relationship Id="rId35" Type="http://schemas.openxmlformats.org/officeDocument/2006/relationships/slide" Target="slide12.xml"/><Relationship Id="rId43" Type="http://schemas.openxmlformats.org/officeDocument/2006/relationships/slide" Target="slide20.xml"/><Relationship Id="rId48" Type="http://schemas.openxmlformats.org/officeDocument/2006/relationships/slide" Target="slide25.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slide" Target="slide10.xml"/><Relationship Id="rId38" Type="http://schemas.openxmlformats.org/officeDocument/2006/relationships/slide" Target="slide15.xml"/><Relationship Id="rId46" Type="http://schemas.openxmlformats.org/officeDocument/2006/relationships/slide" Target="slide23.xml"/><Relationship Id="rId20" Type="http://schemas.openxmlformats.org/officeDocument/2006/relationships/image" Target="../media/image22.png"/><Relationship Id="rId41" Type="http://schemas.openxmlformats.org/officeDocument/2006/relationships/slide" Target="slide18.xml"/><Relationship Id="rId1" Type="http://schemas.openxmlformats.org/officeDocument/2006/relationships/slideLayout" Target="../slideLayouts/slideLayout5.xml"/><Relationship Id="rId6"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1.png"/><Relationship Id="rId26" Type="http://schemas.openxmlformats.org/officeDocument/2006/relationships/slide" Target="slide4.xml"/><Relationship Id="rId39" Type="http://schemas.openxmlformats.org/officeDocument/2006/relationships/slide" Target="slide17.xml"/><Relationship Id="rId21" Type="http://schemas.openxmlformats.org/officeDocument/2006/relationships/image" Target="../media/image24.png"/><Relationship Id="rId34" Type="http://schemas.openxmlformats.org/officeDocument/2006/relationships/slide" Target="slide12.xml"/><Relationship Id="rId42" Type="http://schemas.openxmlformats.org/officeDocument/2006/relationships/slide" Target="slide20.xml"/><Relationship Id="rId47" Type="http://schemas.openxmlformats.org/officeDocument/2006/relationships/slide" Target="slide25.xml"/><Relationship Id="rId7" Type="http://schemas.openxmlformats.org/officeDocument/2006/relationships/image" Target="../media/image9.png"/><Relationship Id="rId2" Type="http://schemas.openxmlformats.org/officeDocument/2006/relationships/image" Target="../media/image29.jpg"/><Relationship Id="rId16" Type="http://schemas.openxmlformats.org/officeDocument/2006/relationships/image" Target="../media/image19.png"/><Relationship Id="rId29" Type="http://schemas.openxmlformats.org/officeDocument/2006/relationships/slide" Target="slide7.xml"/><Relationship Id="rId11" Type="http://schemas.openxmlformats.org/officeDocument/2006/relationships/image" Target="../media/image13.png"/><Relationship Id="rId24" Type="http://schemas.openxmlformats.org/officeDocument/2006/relationships/image" Target="../media/image27.png"/><Relationship Id="rId32" Type="http://schemas.openxmlformats.org/officeDocument/2006/relationships/slide" Target="slide10.xml"/><Relationship Id="rId37" Type="http://schemas.openxmlformats.org/officeDocument/2006/relationships/slide" Target="slide15.xml"/><Relationship Id="rId40" Type="http://schemas.openxmlformats.org/officeDocument/2006/relationships/slide" Target="slide18.xml"/><Relationship Id="rId45" Type="http://schemas.openxmlformats.org/officeDocument/2006/relationships/slide" Target="slide23.xm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slide" Target="slide6.xml"/><Relationship Id="rId36" Type="http://schemas.openxmlformats.org/officeDocument/2006/relationships/slide" Target="slide14.xml"/><Relationship Id="rId49" Type="http://schemas.openxmlformats.org/officeDocument/2006/relationships/slide" Target="slide27.xml"/><Relationship Id="rId10" Type="http://schemas.openxmlformats.org/officeDocument/2006/relationships/image" Target="../media/image12.png"/><Relationship Id="rId19" Type="http://schemas.openxmlformats.org/officeDocument/2006/relationships/image" Target="../media/image22.png"/><Relationship Id="rId31" Type="http://schemas.openxmlformats.org/officeDocument/2006/relationships/slide" Target="slide9.xml"/><Relationship Id="rId44" Type="http://schemas.openxmlformats.org/officeDocument/2006/relationships/slide" Target="slide22.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slide" Target="slide5.xml"/><Relationship Id="rId30" Type="http://schemas.openxmlformats.org/officeDocument/2006/relationships/slide" Target="slide8.xml"/><Relationship Id="rId35" Type="http://schemas.openxmlformats.org/officeDocument/2006/relationships/slide" Target="slide13.xml"/><Relationship Id="rId43" Type="http://schemas.openxmlformats.org/officeDocument/2006/relationships/slide" Target="slide21.xml"/><Relationship Id="rId48" Type="http://schemas.openxmlformats.org/officeDocument/2006/relationships/slide" Target="slide26.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slide" Target="slide11.xml"/><Relationship Id="rId38" Type="http://schemas.openxmlformats.org/officeDocument/2006/relationships/slide" Target="slide16.xml"/><Relationship Id="rId46" Type="http://schemas.openxmlformats.org/officeDocument/2006/relationships/slide" Target="slide24.xml"/><Relationship Id="rId20" Type="http://schemas.openxmlformats.org/officeDocument/2006/relationships/image" Target="../media/image23.png"/><Relationship Id="rId41" Type="http://schemas.openxmlformats.org/officeDocument/2006/relationships/slide" Target="slide19.xml"/><Relationship Id="rId1" Type="http://schemas.openxmlformats.org/officeDocument/2006/relationships/slideLayout" Target="../slideLayouts/slideLayout5.xml"/><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1.png"/><Relationship Id="rId26" Type="http://schemas.openxmlformats.org/officeDocument/2006/relationships/slide" Target="slide5.xml"/><Relationship Id="rId39" Type="http://schemas.openxmlformats.org/officeDocument/2006/relationships/slide" Target="slide18.xml"/><Relationship Id="rId21" Type="http://schemas.openxmlformats.org/officeDocument/2006/relationships/image" Target="../media/image24.png"/><Relationship Id="rId34" Type="http://schemas.openxmlformats.org/officeDocument/2006/relationships/slide" Target="slide13.xml"/><Relationship Id="rId42" Type="http://schemas.openxmlformats.org/officeDocument/2006/relationships/slide" Target="slide21.xml"/><Relationship Id="rId47" Type="http://schemas.openxmlformats.org/officeDocument/2006/relationships/slide" Target="slide26.xml"/><Relationship Id="rId7" Type="http://schemas.openxmlformats.org/officeDocument/2006/relationships/image" Target="../media/image9.png"/><Relationship Id="rId2" Type="http://schemas.openxmlformats.org/officeDocument/2006/relationships/image" Target="../media/image30.png"/><Relationship Id="rId16" Type="http://schemas.openxmlformats.org/officeDocument/2006/relationships/image" Target="../media/image19.png"/><Relationship Id="rId29"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3.png"/><Relationship Id="rId24" Type="http://schemas.openxmlformats.org/officeDocument/2006/relationships/image" Target="../media/image28.png"/><Relationship Id="rId32" Type="http://schemas.openxmlformats.org/officeDocument/2006/relationships/slide" Target="slide11.xml"/><Relationship Id="rId37" Type="http://schemas.openxmlformats.org/officeDocument/2006/relationships/slide" Target="slide16.xml"/><Relationship Id="rId40" Type="http://schemas.openxmlformats.org/officeDocument/2006/relationships/slide" Target="slide19.xml"/><Relationship Id="rId45" Type="http://schemas.openxmlformats.org/officeDocument/2006/relationships/slide" Target="slide24.xm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slide" Target="slide7.xml"/><Relationship Id="rId36" Type="http://schemas.openxmlformats.org/officeDocument/2006/relationships/slide" Target="slide15.xml"/><Relationship Id="rId10" Type="http://schemas.openxmlformats.org/officeDocument/2006/relationships/image" Target="../media/image12.png"/><Relationship Id="rId19" Type="http://schemas.openxmlformats.org/officeDocument/2006/relationships/image" Target="../media/image22.png"/><Relationship Id="rId31" Type="http://schemas.openxmlformats.org/officeDocument/2006/relationships/slide" Target="slide10.xml"/><Relationship Id="rId44" Type="http://schemas.openxmlformats.org/officeDocument/2006/relationships/slide" Target="slide23.xml"/><Relationship Id="rId4" Type="http://schemas.openxmlformats.org/officeDocument/2006/relationships/image" Target="../media/image27.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slide" Target="slide6.xml"/><Relationship Id="rId30" Type="http://schemas.openxmlformats.org/officeDocument/2006/relationships/slide" Target="slide9.xml"/><Relationship Id="rId35" Type="http://schemas.openxmlformats.org/officeDocument/2006/relationships/slide" Target="slide14.xml"/><Relationship Id="rId43" Type="http://schemas.openxmlformats.org/officeDocument/2006/relationships/slide" Target="slide22.xml"/><Relationship Id="rId48" Type="http://schemas.openxmlformats.org/officeDocument/2006/relationships/slide" Target="slide27.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slide" Target="slide4.xml"/><Relationship Id="rId33" Type="http://schemas.openxmlformats.org/officeDocument/2006/relationships/slide" Target="slide12.xml"/><Relationship Id="rId38" Type="http://schemas.openxmlformats.org/officeDocument/2006/relationships/slide" Target="slide17.xml"/><Relationship Id="rId46" Type="http://schemas.openxmlformats.org/officeDocument/2006/relationships/slide" Target="slide25.xml"/><Relationship Id="rId20" Type="http://schemas.openxmlformats.org/officeDocument/2006/relationships/image" Target="../media/image23.png"/><Relationship Id="rId41" Type="http://schemas.openxmlformats.org/officeDocument/2006/relationships/slide" Target="slide20.xml"/></Relationships>
</file>

<file path=ppt/slides/_rels/slide7.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slide" Target="slide5.xml"/><Relationship Id="rId39" Type="http://schemas.openxmlformats.org/officeDocument/2006/relationships/slide" Target="slide18.xml"/><Relationship Id="rId21" Type="http://schemas.openxmlformats.org/officeDocument/2006/relationships/image" Target="../media/image25.png"/><Relationship Id="rId34" Type="http://schemas.openxmlformats.org/officeDocument/2006/relationships/slide" Target="slide13.xml"/><Relationship Id="rId42" Type="http://schemas.openxmlformats.org/officeDocument/2006/relationships/slide" Target="slide21.xml"/><Relationship Id="rId47" Type="http://schemas.openxmlformats.org/officeDocument/2006/relationships/slide" Target="slide26.xml"/><Relationship Id="rId7" Type="http://schemas.openxmlformats.org/officeDocument/2006/relationships/image" Target="../media/image10.png"/><Relationship Id="rId2" Type="http://schemas.openxmlformats.org/officeDocument/2006/relationships/image" Target="../media/image31.jpg"/><Relationship Id="rId16" Type="http://schemas.openxmlformats.org/officeDocument/2006/relationships/image" Target="../media/image20.png"/><Relationship Id="rId29"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8.png"/><Relationship Id="rId32" Type="http://schemas.openxmlformats.org/officeDocument/2006/relationships/slide" Target="slide11.xml"/><Relationship Id="rId37" Type="http://schemas.openxmlformats.org/officeDocument/2006/relationships/slide" Target="slide16.xml"/><Relationship Id="rId40" Type="http://schemas.openxmlformats.org/officeDocument/2006/relationships/slide" Target="slide19.xml"/><Relationship Id="rId45" Type="http://schemas.openxmlformats.org/officeDocument/2006/relationships/slide" Target="slide24.xml"/><Relationship Id="rId5" Type="http://schemas.openxmlformats.org/officeDocument/2006/relationships/image" Target="../media/image8.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slide" Target="slide7.xml"/><Relationship Id="rId36" Type="http://schemas.openxmlformats.org/officeDocument/2006/relationships/slide" Target="slide15.xml"/><Relationship Id="rId10" Type="http://schemas.openxmlformats.org/officeDocument/2006/relationships/image" Target="../media/image13.png"/><Relationship Id="rId19" Type="http://schemas.openxmlformats.org/officeDocument/2006/relationships/image" Target="../media/image23.png"/><Relationship Id="rId31" Type="http://schemas.openxmlformats.org/officeDocument/2006/relationships/slide" Target="slide10.xml"/><Relationship Id="rId44" Type="http://schemas.openxmlformats.org/officeDocument/2006/relationships/slide" Target="slide23.xml"/><Relationship Id="rId4" Type="http://schemas.openxmlformats.org/officeDocument/2006/relationships/image" Target="../media/image32.png"/><Relationship Id="rId9" Type="http://schemas.openxmlformats.org/officeDocument/2006/relationships/image" Target="../media/image12.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slide" Target="slide6.xml"/><Relationship Id="rId30" Type="http://schemas.openxmlformats.org/officeDocument/2006/relationships/slide" Target="slide9.xml"/><Relationship Id="rId35" Type="http://schemas.openxmlformats.org/officeDocument/2006/relationships/slide" Target="slide14.xml"/><Relationship Id="rId43" Type="http://schemas.openxmlformats.org/officeDocument/2006/relationships/slide" Target="slide22.xml"/><Relationship Id="rId48" Type="http://schemas.openxmlformats.org/officeDocument/2006/relationships/slide" Target="slide27.xml"/><Relationship Id="rId8" Type="http://schemas.openxmlformats.org/officeDocument/2006/relationships/image" Target="../media/image11.png"/><Relationship Id="rId3" Type="http://schemas.openxmlformats.org/officeDocument/2006/relationships/image" Target="../media/image5.png"/><Relationship Id="rId12" Type="http://schemas.openxmlformats.org/officeDocument/2006/relationships/image" Target="../media/image15.png"/><Relationship Id="rId17" Type="http://schemas.openxmlformats.org/officeDocument/2006/relationships/image" Target="../media/image21.png"/><Relationship Id="rId25" Type="http://schemas.openxmlformats.org/officeDocument/2006/relationships/slide" Target="slide4.xml"/><Relationship Id="rId33" Type="http://schemas.openxmlformats.org/officeDocument/2006/relationships/slide" Target="slide12.xml"/><Relationship Id="rId38" Type="http://schemas.openxmlformats.org/officeDocument/2006/relationships/slide" Target="slide17.xml"/><Relationship Id="rId46" Type="http://schemas.openxmlformats.org/officeDocument/2006/relationships/slide" Target="slide25.xml"/><Relationship Id="rId20" Type="http://schemas.openxmlformats.org/officeDocument/2006/relationships/image" Target="../media/image24.png"/><Relationship Id="rId41" Type="http://schemas.openxmlformats.org/officeDocument/2006/relationships/slide" Target="slide20.xml"/></Relationships>
</file>

<file path=ppt/slides/_rels/slide8.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1.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9.png"/><Relationship Id="rId2" Type="http://schemas.openxmlformats.org/officeDocument/2006/relationships/image" Target="../media/image33.jpg"/><Relationship Id="rId16" Type="http://schemas.openxmlformats.org/officeDocument/2006/relationships/image" Target="../media/image19.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3.png"/><Relationship Id="rId15" Type="http://schemas.openxmlformats.org/officeDocument/2006/relationships/image" Target="../media/image18.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2.png"/><Relationship Id="rId19" Type="http://schemas.openxmlformats.org/officeDocument/2006/relationships/image" Target="../media/image22.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4.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5.png"/><Relationship Id="rId41" Type="http://schemas.openxmlformats.org/officeDocument/2006/relationships/slide" Target="slide21.xml"/></Relationships>
</file>

<file path=ppt/slides/_rels/slide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20.png"/><Relationship Id="rId26" Type="http://schemas.openxmlformats.org/officeDocument/2006/relationships/slide" Target="slide6.xml"/><Relationship Id="rId39" Type="http://schemas.openxmlformats.org/officeDocument/2006/relationships/slide" Target="slide19.xml"/><Relationship Id="rId21" Type="http://schemas.openxmlformats.org/officeDocument/2006/relationships/image" Target="../media/image26.png"/><Relationship Id="rId34" Type="http://schemas.openxmlformats.org/officeDocument/2006/relationships/slide" Target="slide14.xml"/><Relationship Id="rId42" Type="http://schemas.openxmlformats.org/officeDocument/2006/relationships/slide" Target="slide22.xml"/><Relationship Id="rId47" Type="http://schemas.openxmlformats.org/officeDocument/2006/relationships/slide" Target="slide27.xml"/><Relationship Id="rId7" Type="http://schemas.openxmlformats.org/officeDocument/2006/relationships/image" Target="../media/image23.png"/><Relationship Id="rId2" Type="http://schemas.openxmlformats.org/officeDocument/2006/relationships/image" Target="../media/image34.jpeg"/><Relationship Id="rId16" Type="http://schemas.openxmlformats.org/officeDocument/2006/relationships/image" Target="../media/image18.png"/><Relationship Id="rId29"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slide" Target="slide4.xml"/><Relationship Id="rId32" Type="http://schemas.openxmlformats.org/officeDocument/2006/relationships/slide" Target="slide12.xml"/><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slide" Target="slide25.xml"/><Relationship Id="rId5" Type="http://schemas.openxmlformats.org/officeDocument/2006/relationships/image" Target="../media/image24.png"/><Relationship Id="rId15" Type="http://schemas.openxmlformats.org/officeDocument/2006/relationships/image" Target="../media/image17.png"/><Relationship Id="rId23" Type="http://schemas.openxmlformats.org/officeDocument/2006/relationships/image" Target="../media/image28.png"/><Relationship Id="rId28" Type="http://schemas.openxmlformats.org/officeDocument/2006/relationships/slide" Target="slide8.xml"/><Relationship Id="rId36" Type="http://schemas.openxmlformats.org/officeDocument/2006/relationships/slide" Target="slide16.xml"/><Relationship Id="rId10" Type="http://schemas.openxmlformats.org/officeDocument/2006/relationships/image" Target="../media/image11.png"/><Relationship Id="rId19" Type="http://schemas.openxmlformats.org/officeDocument/2006/relationships/image" Target="../media/image21.png"/><Relationship Id="rId31" Type="http://schemas.openxmlformats.org/officeDocument/2006/relationships/slide" Target="slide11.xml"/><Relationship Id="rId44" Type="http://schemas.openxmlformats.org/officeDocument/2006/relationships/slide" Target="slide24.xml"/><Relationship Id="rId4" Type="http://schemas.openxmlformats.org/officeDocument/2006/relationships/image" Target="../media/image2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7.png"/><Relationship Id="rId27" Type="http://schemas.openxmlformats.org/officeDocument/2006/relationships/slide" Target="slide7.xml"/><Relationship Id="rId30" Type="http://schemas.openxmlformats.org/officeDocument/2006/relationships/slide" Target="slide10.xml"/><Relationship Id="rId35" Type="http://schemas.openxmlformats.org/officeDocument/2006/relationships/slide" Target="slide15.xml"/><Relationship Id="rId43" Type="http://schemas.openxmlformats.org/officeDocument/2006/relationships/slide" Target="slide23.xml"/><Relationship Id="rId8" Type="http://schemas.openxmlformats.org/officeDocument/2006/relationships/image" Target="../media/image9.png"/><Relationship Id="rId3" Type="http://schemas.openxmlformats.org/officeDocument/2006/relationships/image" Target="../media/image5.png"/><Relationship Id="rId12" Type="http://schemas.openxmlformats.org/officeDocument/2006/relationships/image" Target="../media/image13.png"/><Relationship Id="rId17" Type="http://schemas.openxmlformats.org/officeDocument/2006/relationships/image" Target="../media/image19.png"/><Relationship Id="rId25" Type="http://schemas.openxmlformats.org/officeDocument/2006/relationships/slide" Target="slide5.xml"/><Relationship Id="rId33" Type="http://schemas.openxmlformats.org/officeDocument/2006/relationships/slide" Target="slide13.xml"/><Relationship Id="rId38" Type="http://schemas.openxmlformats.org/officeDocument/2006/relationships/slide" Target="slide18.xml"/><Relationship Id="rId46" Type="http://schemas.openxmlformats.org/officeDocument/2006/relationships/slide" Target="slide26.xml"/><Relationship Id="rId20" Type="http://schemas.openxmlformats.org/officeDocument/2006/relationships/image" Target="../media/image22.png"/><Relationship Id="rId41" Type="http://schemas.openxmlformats.org/officeDocument/2006/relationships/slide" Target="slide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C81BA6-38D4-8386-564F-553D92AD4CF5}"/>
              </a:ext>
            </a:extLst>
          </p:cNvPr>
          <p:cNvSpPr txBox="1"/>
          <p:nvPr/>
        </p:nvSpPr>
        <p:spPr>
          <a:xfrm>
            <a:off x="228600" y="944217"/>
            <a:ext cx="11757991" cy="5078313"/>
          </a:xfrm>
          <a:prstGeom prst="rect">
            <a:avLst/>
          </a:prstGeom>
          <a:noFill/>
        </p:spPr>
        <p:txBody>
          <a:bodyPr wrap="square" rtlCol="0">
            <a:spAutoFit/>
          </a:bodyPr>
          <a:lstStyle/>
          <a:p>
            <a:r>
              <a:rPr lang="en-US" sz="5400" b="1" i="0" dirty="0">
                <a:solidFill>
                  <a:srgbClr val="0D0D0D"/>
                </a:solidFill>
                <a:effectLst/>
                <a:latin typeface="Söhne"/>
              </a:rPr>
              <a:t>                          Introduction</a:t>
            </a:r>
          </a:p>
          <a:p>
            <a:endParaRPr lang="en-US" sz="5400" b="1" i="0" dirty="0">
              <a:solidFill>
                <a:srgbClr val="0D0D0D"/>
              </a:solidFill>
              <a:effectLst/>
              <a:latin typeface="Söhne"/>
            </a:endParaRPr>
          </a:p>
          <a:p>
            <a:r>
              <a:rPr lang="en-US" sz="3600" b="1" dirty="0">
                <a:solidFill>
                  <a:srgbClr val="0D0D0D"/>
                </a:solidFill>
                <a:latin typeface="Söhne"/>
              </a:rPr>
              <a:t>               </a:t>
            </a:r>
            <a:r>
              <a:rPr lang="en-US" sz="3600" b="1" i="0" dirty="0">
                <a:solidFill>
                  <a:srgbClr val="0D0D0D"/>
                </a:solidFill>
                <a:effectLst/>
                <a:latin typeface="Söhne"/>
              </a:rPr>
              <a:t>COVID-19 Pandemic: A Global Health Analysis.</a:t>
            </a:r>
          </a:p>
          <a:p>
            <a:endParaRPr lang="ar-EG" sz="3600" b="1" i="0" dirty="0">
              <a:solidFill>
                <a:srgbClr val="0D0D0D"/>
              </a:solidFill>
              <a:effectLst/>
              <a:latin typeface="Söhne"/>
            </a:endParaRPr>
          </a:p>
          <a:p>
            <a:r>
              <a:rPr lang="en-US" sz="2400" b="0" i="0" dirty="0">
                <a:solidFill>
                  <a:srgbClr val="0D0D0D"/>
                </a:solidFill>
                <a:effectLst/>
                <a:latin typeface="Söhne"/>
              </a:rPr>
              <a:t>The COVID-19 pandemic has been a defining global health crisis of our time, profoundly impacting societies and economies. Comprehensive data analysis is critical to understanding the spread of the virus, the efficacy of public health interventions, and the pandemic's broader implications. This project aims to dissect and interpret extensive COVID-19 data to glean insights into infection rates, mortality, healthcare capacity, and vaccination progress worldwide.</a:t>
            </a:r>
            <a:endParaRPr lang="en-US" sz="2400" dirty="0"/>
          </a:p>
        </p:txBody>
      </p:sp>
      <p:sp>
        <p:nvSpPr>
          <p:cNvPr id="7" name="Freeform: Shape 6">
            <a:hlinkClick r:id="" action="ppaction://hlinkshowjump?jump=nextslide"/>
            <a:extLst>
              <a:ext uri="{FF2B5EF4-FFF2-40B4-BE49-F238E27FC236}">
                <a16:creationId xmlns:a16="http://schemas.microsoft.com/office/drawing/2014/main" id="{C535AC97-3739-02E4-71B8-AF25549C566A}"/>
              </a:ext>
            </a:extLst>
          </p:cNvPr>
          <p:cNvSpPr/>
          <p:nvPr/>
        </p:nvSpPr>
        <p:spPr>
          <a:xfrm>
            <a:off x="7509644" y="61768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8" name="Freeform: Shape 7">
            <a:hlinkClick r:id="" action="ppaction://hlinkshowjump?jump=previousslide"/>
            <a:extLst>
              <a:ext uri="{FF2B5EF4-FFF2-40B4-BE49-F238E27FC236}">
                <a16:creationId xmlns:a16="http://schemas.microsoft.com/office/drawing/2014/main" id="{9165FE37-F297-28D0-88E9-C18495759969}"/>
              </a:ext>
            </a:extLst>
          </p:cNvPr>
          <p:cNvSpPr/>
          <p:nvPr/>
        </p:nvSpPr>
        <p:spPr>
          <a:xfrm>
            <a:off x="4674821" y="61768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chemeClr val="accent1">
              <a:lumMod val="5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55414146"/>
      </p:ext>
    </p:extLst>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06387"/>
            <a:ext cx="1223109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p:blipFill>
        <p:spPr>
          <a:xfrm>
            <a:off x="11402417" y="2313070"/>
            <a:ext cx="2114311"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9188444" y="2313069"/>
            <a:ext cx="2158560"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779060" y="1118870"/>
            <a:ext cx="3725429" cy="1846659"/>
          </a:xfrm>
          <a:prstGeom prst="rect">
            <a:avLst/>
          </a:prstGeom>
          <a:noFill/>
        </p:spPr>
        <p:txBody>
          <a:bodyPr wrap="square" rtlCol="0">
            <a:spAutoFit/>
          </a:bodyPr>
          <a:lstStyle/>
          <a:p>
            <a:r>
              <a:rPr kumimoji="0" lang="en-US" altLang="en-US" sz="2400" b="0" i="0" u="none" strike="noStrike" cap="none" normalizeH="0" baseline="0" dirty="0">
                <a:ln>
                  <a:noFill/>
                </a:ln>
                <a:solidFill>
                  <a:schemeClr val="bg1"/>
                </a:solidFill>
                <a:effectLst/>
                <a:latin typeface="Söhne"/>
              </a:rPr>
              <a:t>This is the process of inserting data into the columns of the created tables.</a:t>
            </a:r>
          </a:p>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31419914-65B4-C32A-EAB8-F388D7AEA1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F248BA3D-B4F4-A995-E411-4D0878E2D435}"/>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521CF51D-61C4-87C6-A4C4-D50E8EDA24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77547FFC-4E17-2908-0DEB-06043C2BDF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5AC03310-7985-1077-4003-FAEF0340742C}"/>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14327925-B5E0-35E3-7EFE-CB1E8D4F8F1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CF85C411-7EA3-B2CE-E149-91C13FF945A1}"/>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263CC456-B0CC-C941-6A66-201DE58ED44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03B3F592-978A-0360-7A70-6F81747AF7F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9FC3E3E0-A55C-E309-38DA-B3A69E46854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4E183DCE-28A5-8530-F729-17D000C8BDDF}"/>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6AEA246B-A433-3692-61AE-45D7520B6DF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B58E2A9F-5624-E3C6-3B81-3C91342AA6A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3C39C496-97B7-C52F-7E3F-E3D69379475E}"/>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46D00E7A-DF14-2350-8722-7DBB84F3F1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D3D7C9B5-5F95-E191-29CD-8F87162FDA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CD0962E2-9A7D-EF14-65E7-DBDCE0DCE978}"/>
              </a:ext>
            </a:extLst>
          </p:cNvPr>
          <p:cNvPicPr>
            <a:picLocks noChangeAspect="1"/>
          </p:cNvPicPr>
          <p:nvPr/>
        </p:nvPicPr>
        <p:blipFill>
          <a:blip r:embed="rId22">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63E41C5B-C984-5E3A-BD43-7FFD6D22B7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ADB2E28C-ECBB-0E52-13C7-06D831ECA2BD}"/>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802724B5-BCDA-ED69-8D5A-333C51EF3107}"/>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3DEF398B-1834-E3BD-7790-5E792CD96A24}"/>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ACF607C4-F64D-E07A-860E-DF0D37CBC7F9}"/>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40F32159-3951-83F8-33D1-7D7B76BDF7FA}"/>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F086A68A-A990-D7CF-FADA-BA930BD32023}"/>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C82B54EF-23B0-5269-6B32-92D8E70E9B5F}"/>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7EF46425-02F7-7EA6-3BE9-35D473E0875D}"/>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FC93AB96-8262-BBED-20C8-07CD269E2362}"/>
              </a:ext>
            </a:extLst>
          </p:cNvPr>
          <p:cNvSpPr/>
          <p:nvPr/>
        </p:nvSpPr>
        <p:spPr>
          <a:xfrm>
            <a:off x="200339" y="151594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9D717EB2-F431-9F49-6D4B-50EAFC3F4CB5}"/>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261F8165-3C70-C66E-C755-BDE90948EF00}"/>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CB3CC747-247A-2239-A29B-3D67A8C95B0B}"/>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18189566-94A6-DF11-1746-107D6F913BA0}"/>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39E109B6-C300-A948-CD95-65338520E203}"/>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9C4EFC24-C283-DA20-E183-E6C1E9BF1CF1}"/>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0963372B-D7F5-92FD-5C73-28D532A3179F}"/>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6F2CB074-06A0-F1B1-D8F7-9AB7336744A2}"/>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09C30EB2-CA66-9CD8-3C5B-2974CAEDC911}"/>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0BA317A1-8D36-CFD1-A1B3-4C7630C8F16A}"/>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0308D932-DDA9-BB1D-AF17-9AFCCD3B2502}"/>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52E47BAD-BDD3-DA4F-691B-361421388CC8}"/>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B2AD11C3-3BFC-C5D4-3114-161C59B146D7}"/>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55923992-496E-2242-9FCA-D7D4B8D6357E}"/>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3AB3DE6E-555A-1BAC-C7DB-88A8FC7CE772}"/>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695B1E82-747A-E336-47F9-26E651BD00A2}"/>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DEA1E70F-DBF4-E0FD-C31A-7D5FF264C6A0}"/>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406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1439" y="-106387"/>
            <a:ext cx="1232253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p:blipFill>
        <p:spPr>
          <a:xfrm>
            <a:off x="11402417" y="2313070"/>
            <a:ext cx="2114311"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9188444" y="2313069"/>
            <a:ext cx="2158560"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63145" y="1015264"/>
            <a:ext cx="3725429" cy="1846659"/>
          </a:xfrm>
          <a:prstGeom prst="rect">
            <a:avLst/>
          </a:prstGeom>
          <a:noFill/>
        </p:spPr>
        <p:txBody>
          <a:bodyPr wrap="square" rtlCol="0">
            <a:spAutoFit/>
          </a:bodyPr>
          <a:lstStyle/>
          <a:p>
            <a:r>
              <a:rPr kumimoji="0" lang="en-US" altLang="en-US" sz="2400" b="0" i="0" u="none" strike="noStrike" cap="none" normalizeH="0" baseline="0" dirty="0">
                <a:ln>
                  <a:noFill/>
                </a:ln>
                <a:solidFill>
                  <a:schemeClr val="bg1"/>
                </a:solidFill>
                <a:effectLst/>
                <a:latin typeface="Söhne"/>
              </a:rPr>
              <a:t>This is the process of inserting data into the columns of the created tables.</a:t>
            </a:r>
          </a:p>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0299712C-978C-5BC8-D690-FE4293E6FF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14CA2F1E-18F0-FFB8-8B83-BE7A1BEA9BF7}"/>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126E6D53-855F-FAAE-1CBA-1495B1F833F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6C30E1AB-41DE-59F8-7E7A-580B9F9FF2A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944D666B-CFE3-B020-D924-5571B0E2F3B9}"/>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5112FA4E-0F4F-8FBD-69BE-1A9ACE7CD07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20C184A2-D8E3-1911-1631-C775ECC8A40A}"/>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20FACC92-5CAF-65FB-47F1-2548DD113FF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2D4242B3-C3A8-6245-CBC1-3C72A847B09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3F564107-694C-B604-88F0-792166FC8F8D}"/>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82522CF4-03C6-1F87-9FFD-86D2C43CF69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7A99149D-99C9-D4A9-9BBA-EAD83D24603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EFB51D47-8814-A3C2-D50A-D23AC8BD5C2D}"/>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F00D5488-181B-CAA2-8AC2-C4E6D700D7B9}"/>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FC777219-B07F-529E-A2FE-83507E602AD1}"/>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D24ADF26-043B-9950-4213-B18FE6B90AA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B430F832-E999-C850-881A-01924CE2C0C6}"/>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5E1E4244-7A7D-5E9F-EA36-2710FD574B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D010AA72-6B22-CA47-5E45-6451B8F71F38}"/>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0AE4D09B-FD42-8473-BF8E-570DA20214DC}"/>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CA439CF3-F5B9-5613-B447-CFE011717A86}"/>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036D077D-251B-C7A1-D9B1-6E153CB883CE}"/>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D13F34DF-C980-286F-4B5D-634F7EFB2F56}"/>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031798A6-E143-16C4-45A5-DC11E03B529A}"/>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3ACE2C4B-4725-3BFE-9D3E-5B474282CCF6}"/>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84FF737A-3D54-2BF6-CE29-3616C5B7AD09}"/>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B13313F4-D641-3B02-935F-A5E1E4358116}"/>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D05C66B0-8FAF-C79D-49CC-BCED03A9205B}"/>
              </a:ext>
            </a:extLst>
          </p:cNvPr>
          <p:cNvSpPr/>
          <p:nvPr/>
        </p:nvSpPr>
        <p:spPr>
          <a:xfrm>
            <a:off x="191689" y="1834515"/>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EA9B9D13-EA75-7CB7-11D7-35C6A6EC99A0}"/>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DEED8B6E-1DDB-B137-5439-548CBA5A8F96}"/>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F92A1C36-ABA4-8A38-723E-37EAB96C4FA8}"/>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DE05C87C-F525-AC13-8371-C8E6ECBDD13F}"/>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34EAD3EA-F586-DF31-FA58-AAF2D2CD0AE0}"/>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EA9C3DDD-72A7-0150-71B5-735D8130EFFA}"/>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6B0F2EA5-4047-5ADE-289D-98294674D986}"/>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337AFE45-9C0A-4A59-1674-9538A01F8EDA}"/>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7D547F6A-AA67-5CCD-E094-49A712A9133A}"/>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E7B71751-C817-0BD0-8A3F-7DD2DE4CCAC3}"/>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E758E663-D25C-5DA0-0C42-85463A4C9FA8}"/>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D86A81EB-BD54-E0D3-571F-525721AE1A67}"/>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ED8A8B64-8D23-2193-6B33-986AEDF49496}"/>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B314A19E-B60F-205B-7208-9DE46DFF63B1}"/>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32D1AECC-22DF-8D91-56A8-602DD14E221C}"/>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F1C07F69-8372-5887-AB04-A306ADAEBAC5}"/>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332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1119" y="-106387"/>
            <a:ext cx="1230221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25151" y="2313069"/>
            <a:ext cx="2091577"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88444" y="2313069"/>
            <a:ext cx="2158559"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33535" y="1039929"/>
            <a:ext cx="3725429" cy="1938992"/>
          </a:xfrm>
          <a:prstGeom prst="rect">
            <a:avLst/>
          </a:prstGeom>
          <a:noFill/>
        </p:spPr>
        <p:txBody>
          <a:bodyPr wrap="square" rtlCol="0">
            <a:spAutoFit/>
          </a:bodyPr>
          <a:lstStyle/>
          <a:p>
            <a:r>
              <a:rPr lang="en-US" sz="2400" b="0" i="0" dirty="0">
                <a:solidFill>
                  <a:schemeClr val="bg1"/>
                </a:solidFill>
                <a:effectLst/>
                <a:latin typeface="Söhne"/>
              </a:rPr>
              <a:t>This is the process of joining tables together by performing a full outer join on the primary data key of each table.</a:t>
            </a:r>
            <a:endParaRPr lang="en-US" sz="2400"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1139B3D3-F3D9-4F44-F8F5-E24E9C8002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F9ACFC0C-DCA0-5027-D4AA-1F12CC693813}"/>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56D6F442-992F-E3C0-87DC-B931C5511F8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45D991A3-193C-B244-DF80-5BCE273DB6E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08B50D84-B8DD-7900-676A-54EEB8419352}"/>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CA069760-5CE8-A563-5991-42157CB4775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13622D47-7B18-8B7E-1E91-263528850331}"/>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2DC14082-708D-EED1-50F8-E3007AC2944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B414DCE3-0962-EEC5-D849-27E917955BD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654A8A28-B120-C4F6-C8A8-CB2FE3D031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B7FD1F17-2DA0-6AA8-AD8D-86D7E5622B9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5744E06D-E853-66B5-7D25-6BC831A530C2}"/>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61C32E6D-50C4-4EFD-4366-21242F34FC0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6B854F40-35D8-83FA-0E66-4BAD82FE784A}"/>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85CC2D41-F937-2CC7-FF11-707221AAD1F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456D0076-B6E9-ED45-4EC3-D6925408BD9F}"/>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E8BC0C59-9312-E7BD-9467-D2CEB27F3F40}"/>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A456119B-F9AB-3135-DAC8-B3124159B3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F44B812D-774E-1581-02B4-531DE8799CA8}"/>
              </a:ext>
            </a:extLst>
          </p:cNvPr>
          <p:cNvPicPr>
            <a:picLocks noChangeAspect="1"/>
          </p:cNvPicPr>
          <p:nvPr/>
        </p:nvPicPr>
        <p:blipFill>
          <a:blip r:embed="rId5">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C5EF1DC7-187D-9F9A-0F1A-29C3C45728FB}"/>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B5D378FE-EA8E-AF3F-83D7-8ABD1284B864}"/>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E08C6768-1E8B-2126-BEBB-C9C66956476F}"/>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5FD6444B-8F5E-0F30-33F4-1ED6AB2F0FDF}"/>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C5EEFEBD-06B2-DC9A-10CD-E3F6E30F1AB3}"/>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1AD00F6F-77ED-25C6-242C-4ED719058765}"/>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C8A9921C-EBA7-A432-3018-69B790C697D8}"/>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48B3C1DF-7D8A-844F-9582-F50FBC551A2D}"/>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DFAFF5B7-677B-E599-0EEE-04E19F5E26CB}"/>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A30D13D2-DA6A-02C0-CD47-1F8010E5AE44}"/>
              </a:ext>
            </a:extLst>
          </p:cNvPr>
          <p:cNvSpPr/>
          <p:nvPr/>
        </p:nvSpPr>
        <p:spPr>
          <a:xfrm>
            <a:off x="192363" y="210268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93577316-5BD7-FCF1-DD1C-CEE8D05E61EB}"/>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6358EA7E-A045-F013-CBE5-99D975297038}"/>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D27279C2-FE78-C70C-621F-77A31FF958A6}"/>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552DE78A-3D05-59E0-9F19-729AD18B352C}"/>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38D9F46D-BDF8-E7A1-6A19-21C8DB43F52B}"/>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F542C47E-247E-B7B6-A7D5-9BBD320CA48F}"/>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9B6F21E0-D5C8-ECFB-A2FD-DBBA63D5A238}"/>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6B5830DB-5779-D302-AF18-0500118E2034}"/>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A487A5F2-17F7-B717-7087-D82A255B1558}"/>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B2E4072B-BBAB-7F8E-E201-E29677AC0113}"/>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5622CC98-BFE8-D84A-6C38-8D064D76B1E2}"/>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42577C7D-3128-3B79-AC2F-F2E372B6A77B}"/>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37D99E8D-E175-E46B-D6C5-17F1BB372CE9}"/>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8194E48F-E670-BEFA-F2A5-BF8B12BB53ED}"/>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8EC511E7-6D09-84F4-28C9-C9B3E0736FC6}"/>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572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72719" y="-106387"/>
            <a:ext cx="1240381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41855" y="2313069"/>
            <a:ext cx="2113828"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65446" y="2313069"/>
            <a:ext cx="2192705"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31260" y="929640"/>
            <a:ext cx="3725429" cy="1938992"/>
          </a:xfrm>
          <a:prstGeom prst="rect">
            <a:avLst/>
          </a:prstGeom>
          <a:noFill/>
        </p:spPr>
        <p:txBody>
          <a:bodyPr wrap="square" rtlCol="0">
            <a:spAutoFit/>
          </a:bodyPr>
          <a:lstStyle/>
          <a:p>
            <a:r>
              <a:rPr lang="en-US" sz="2400" b="0" i="0" dirty="0">
                <a:solidFill>
                  <a:schemeClr val="bg1"/>
                </a:solidFill>
                <a:effectLst/>
                <a:latin typeface="Söhne"/>
              </a:rPr>
              <a:t>This is the process of joining tables together by performing a full outer join on the primary data key of each table.</a:t>
            </a:r>
            <a:endParaRPr lang="en-US" sz="2400"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59E68716-5180-172C-7FC6-709B3AE6B0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2D088B3E-E239-8A5D-90C2-2C4424D85E54}"/>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1F45C019-8E91-853A-3EEA-6B595A174D9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39D794C6-ED58-EE4D-95F8-8AE9EC56435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0E37CEED-2FD1-73D5-1643-37D328F5B297}"/>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107FF2BF-7680-3491-3A8F-64388581F63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619E5B45-2CAA-F584-F5F3-044C40B625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BC03EA54-2ECA-1F09-429E-AE5C99D0C60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8B1A2D13-9AC9-5B17-80F8-D9FBE31EF06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A10670B8-64A9-5E17-8249-9BC1847D08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2AE6A6A4-0775-70A8-7F1E-FD84386C767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0BF288FB-6CFB-89E1-1F1A-60CC9003487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5CCDD8BB-B0B4-1990-C725-AABCCED5FBC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3A700D07-8CCD-9E7E-7A59-EA5D771D792B}"/>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78274902-2854-348E-9864-AFACE1435970}"/>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46D058F9-64A1-25C6-ECF3-DC4E12DF14C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5DBDC177-35AF-5A28-F7D3-A9F1D39EC087}"/>
              </a:ext>
            </a:extLst>
          </p:cNvPr>
          <p:cNvPicPr>
            <a:picLocks noChangeAspect="1"/>
          </p:cNvPicPr>
          <p:nvPr/>
        </p:nvPicPr>
        <p:blipFill>
          <a:blip r:embed="rId5">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458C1D81-2641-C3C2-FC07-805381E3B30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49157EED-ACE3-C8DF-91D1-C93CC4B1EB08}"/>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7670E2CA-C6B9-AC8D-7E3F-231E13374906}"/>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BE80AE97-72E8-6AB2-0D18-84F16FB7A27B}"/>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830BD117-0B32-BA90-DA65-2CA432ADAB8C}"/>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A88A81C2-A133-21B7-C083-121BA6315B80}"/>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4F8C3395-B1DD-143C-5A81-8B6E99EF93A1}"/>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C06804F3-A142-B31C-AD5C-9DAB6FE6586C}"/>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0C6B4879-CCAB-B15B-99E7-8B6CA12C9599}"/>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DECC95A4-F02A-48F1-4FB3-C4958DB24B3B}"/>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987F1023-50FA-176F-FDCA-F1DCAAE7148B}"/>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DB17A407-0CE4-D3AC-074D-8A8E93A286B5}"/>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AF0CA0D6-9CF5-F2B8-2FD6-6339EE9CCDDE}"/>
              </a:ext>
            </a:extLst>
          </p:cNvPr>
          <p:cNvSpPr/>
          <p:nvPr/>
        </p:nvSpPr>
        <p:spPr>
          <a:xfrm>
            <a:off x="192363" y="2395961"/>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6A863046-22DA-6C82-04F6-4E56C4A9F7B1}"/>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14CD0925-2C4C-DBCC-0A6A-47CCCFA9AF33}"/>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68D8C31B-B205-6AA6-E735-5D2D3F658FBC}"/>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63F1BC30-426F-BF6E-2693-412843A122F8}"/>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D12CAD31-287E-203E-FF4C-8CB14A5E224E}"/>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B6150B90-8580-F423-32A4-A16663E9AE12}"/>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E1310566-9054-2747-0F8C-65CA58283BEC}"/>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2FEC92C9-C728-AE62-CF40-AA4DB63B393F}"/>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E19B92DC-EC71-D882-F63C-54B2776C0146}"/>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9CEF76CD-6D59-3CA6-4974-A01540F17D71}"/>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17DC72A7-E6EE-C453-220C-E94F4CDE886A}"/>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A8F4B4C6-C513-84A6-EA39-8DEBD9AFBD13}"/>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26133405-ECD2-6EC1-641A-46BF29217D79}"/>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7BCA4ACB-E677-7689-C2DB-64D57B9563E5}"/>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595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1119" y="-106387"/>
            <a:ext cx="1230221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37377" y="2313070"/>
            <a:ext cx="2111344" cy="2434372"/>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65447" y="2313069"/>
            <a:ext cx="2222826"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63145" y="990399"/>
            <a:ext cx="3725429" cy="2215991"/>
          </a:xfrm>
          <a:prstGeom prst="rect">
            <a:avLst/>
          </a:prstGeom>
          <a:noFill/>
        </p:spPr>
        <p:txBody>
          <a:bodyPr wrap="square" rtlCol="0">
            <a:spAutoFit/>
          </a:bodyPr>
          <a:lstStyle/>
          <a:p>
            <a:r>
              <a:rPr lang="en-US" sz="2400" b="0" i="0" dirty="0">
                <a:solidFill>
                  <a:schemeClr val="bg1"/>
                </a:solidFill>
                <a:effectLst/>
                <a:latin typeface="Söhne"/>
              </a:rPr>
              <a:t>This is the process of joining tables together by performing a full outer join on the primary data key of each table.</a:t>
            </a:r>
            <a:endParaRPr lang="en-US" sz="2400" dirty="0">
              <a:solidFill>
                <a:schemeClr val="bg1"/>
              </a:solidFill>
            </a:endParaRPr>
          </a:p>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F5B2383B-DC72-2151-50BB-A980130535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368606EF-E1C9-3910-096A-6DCB45BAC295}"/>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3F707390-B114-942B-8340-EBCEA1B84E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C747739E-A99A-C2F9-E688-D50EC64461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05C2554D-BC3B-1D3F-9DB5-D819A1F4E5F5}"/>
              </a:ext>
            </a:extLst>
          </p:cNvPr>
          <p:cNvPicPr>
            <a:picLocks noChangeAspect="1"/>
          </p:cNvPicPr>
          <p:nvPr/>
        </p:nvPicPr>
        <p:blipFill>
          <a:blip r:embed="rId10">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D72EFE2B-1707-3FF4-C530-8FF64E3914B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F812D5FC-9BA0-A50C-72C0-D3AAC425BFE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1AF3DBD9-F176-45C3-D1DB-3B43D21E85C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F1AFB4BF-EE52-7287-3FD4-55A068F063E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E2DD2ED0-CB4A-097D-8BD0-BA0510C0181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BD7BD83C-A891-BA93-0408-D1DBDAAD6F23}"/>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402F4D75-889C-6AD5-463E-FBFC493A0932}"/>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9CBEA6B7-66F9-786F-058B-2A5F5DD2960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8418802A-92C8-85F6-E10C-D768A1BBFB5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345E0430-A179-6171-47A5-41C39B3D3A1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D463FA19-96DD-E84D-4D3E-59019EC29AEB}"/>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DEB6F709-7643-8139-0031-7EEF23AB51E8}"/>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6E1B763C-5AA7-44D2-8A3E-CF5D2D677A9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0A5C97CD-8F0E-C902-2151-4E0AD6619E6C}"/>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4148B110-D94D-FB0A-70A8-993821A3C9AF}"/>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7D330EFC-DF21-3DD6-58AC-FF19716DC8F1}"/>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DD39B9FB-47F7-1A93-1337-53A4B27F3B6C}"/>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8B8B9B10-3C9C-FF1B-3D49-60DD22DBD82A}"/>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6D5E7E59-C489-C8AA-0E65-025F94187085}"/>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43E9B30D-C778-A79E-0D72-4E65A38580B0}"/>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EAA4C60A-CC99-89BB-6978-F1D7808B8D79}"/>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0C2EAD1B-45CC-D952-0E42-CAD643189BCF}"/>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7AB5ECED-200B-6E3B-E9B8-90C310C513DF}"/>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DB86C5B9-77B6-083C-CEA3-A7B540F123CD}"/>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7FEAC15F-D942-9BB2-C17D-BA8FF0964C46}"/>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6100098F-0B9E-6274-F79F-0CC01CDADC03}"/>
              </a:ext>
            </a:extLst>
          </p:cNvPr>
          <p:cNvSpPr/>
          <p:nvPr/>
        </p:nvSpPr>
        <p:spPr>
          <a:xfrm>
            <a:off x="196075" y="268942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42E017FF-9F4A-BC7B-8683-E6032C6F191F}"/>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32788B66-8FC2-5883-B63E-132BE119F79D}"/>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D08035B4-E4CE-8F67-1909-6C0EEB040090}"/>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15CF92A6-4568-C7AC-7509-BE3C7E3D0233}"/>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788190FF-15ED-89EF-7D56-3F3DF655406C}"/>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0A260D4F-773C-B4E8-6F86-3FD8D8AF9CEA}"/>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9C554384-2302-A483-E71D-E1C311D787DE}"/>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76B8B5EE-95AB-9515-6F1E-8C4088A30198}"/>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29AD780B-1A50-0D64-4A2B-9961AA521E08}"/>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A6F38FAD-9124-3DC3-AAA4-04F70F5D61E8}"/>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4B60606E-4DA6-1DFA-80DE-097F23199D26}"/>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23771474-FBF7-9214-BE88-118C8F470BA0}"/>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E58C9FFB-1661-89F3-2AE6-EB23BA7772E4}"/>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4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1279" y="-106387"/>
            <a:ext cx="1231237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376627" y="2313069"/>
            <a:ext cx="2140102"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59891" y="2313069"/>
            <a:ext cx="2187112"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80850" y="1041400"/>
            <a:ext cx="3725429" cy="3693319"/>
          </a:xfrm>
          <a:prstGeom prst="rect">
            <a:avLst/>
          </a:prstGeom>
          <a:noFill/>
        </p:spPr>
        <p:txBody>
          <a:bodyPr wrap="square" rtlCol="0">
            <a:spAutoFit/>
          </a:bodyPr>
          <a:lstStyle/>
          <a:p>
            <a:r>
              <a:rPr lang="en-US" sz="2400" b="0" i="0" dirty="0">
                <a:solidFill>
                  <a:schemeClr val="bg1"/>
                </a:solidFill>
                <a:effectLst/>
                <a:latin typeface="Söhne"/>
              </a:rPr>
              <a:t>This is the process of joining tables together by performing a full outer join on the primary data key of each table.</a:t>
            </a:r>
          </a:p>
          <a:p>
            <a:endParaRPr lang="en-US" sz="2400" dirty="0">
              <a:solidFill>
                <a:schemeClr val="bg1"/>
              </a:solidFill>
              <a:latin typeface="Söhne"/>
            </a:endParaRPr>
          </a:p>
          <a:p>
            <a:endParaRPr lang="en-US" sz="2400" dirty="0">
              <a:solidFill>
                <a:schemeClr val="bg1"/>
              </a:solidFill>
              <a:latin typeface="Söhne"/>
            </a:endParaRPr>
          </a:p>
          <a:p>
            <a:r>
              <a:rPr kumimoji="0" lang="en-US" altLang="en-US" sz="2400" b="0" i="0" u="none" strike="noStrike" cap="none" normalizeH="0" baseline="0" dirty="0">
                <a:ln>
                  <a:noFill/>
                </a:ln>
                <a:solidFill>
                  <a:schemeClr val="bg1"/>
                </a:solidFill>
                <a:effectLst/>
                <a:latin typeface="Söhne"/>
              </a:rPr>
              <a:t>Formatting the Column date of the primary data.</a:t>
            </a:r>
          </a:p>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6CBA0E2E-1E79-C503-0004-10717E4701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E32A5129-F51B-A9AF-C748-4E324A01FE02}"/>
              </a:ext>
            </a:extLst>
          </p:cNvPr>
          <p:cNvPicPr>
            <a:picLocks noChangeAspect="1"/>
          </p:cNvPicPr>
          <p:nvPr/>
        </p:nvPicPr>
        <p:blipFill>
          <a:blip r:embed="rId5">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4371AC20-E93D-BF1C-AF55-D0D76F9922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18CF1FEB-2996-F07A-6C3C-89A957338DE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3ECB1A5F-76F0-91DF-E57D-F3396C53DCBD}"/>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7163E399-46A8-2C15-CF98-EA982DA92D5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A868C3C9-9EA5-BDAB-A46D-95458C4C2E3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EAAE2A7A-A938-247A-5202-1AF01F2EFA4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EB52F0F5-9DD0-24B3-E830-D7B0A854140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C5B7D4F2-FE38-3E6A-8E58-6AA9015B6DE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F6BD02D8-66A2-5AD1-08E9-F185B912C66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520F9285-6DCA-B373-5DFE-F37DE5EDF5F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F97ADA72-E469-C43E-A5CF-86A6D57CA795}"/>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16E04805-BA18-4D67-D336-6F95B9D4DA4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1F48A7C4-57B8-3B5D-514F-CFD6E37F8C0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15C9E67A-F91B-F58E-4C7F-87A2BE9D5A75}"/>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A923019A-5909-6EA8-BB99-E45A49A6FB08}"/>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2972EA1D-7D04-5B8E-63A3-01E7E3A2DE7F}"/>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34E3A896-7598-6B62-4E8E-194E06D587C1}"/>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C7F2B7F8-A2F2-A814-28E5-8729CC6FE8E8}"/>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A003FF43-A3A8-2F69-AE62-59E7A04BEC77}"/>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E8BAAD95-58B0-FC7F-AAF2-7D6AA4070DE2}"/>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3920FCEC-6D99-44D0-96ED-7987BE8E9A28}"/>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9C98DFC8-8231-2B19-0534-6AA289510654}"/>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92CEFEB0-48C4-59E6-33C0-39B9059EC534}"/>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D6C14420-A4ED-08B8-6670-5564D2C06E44}"/>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3582D2EE-9719-07F4-D3F1-47018567EC76}"/>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7903A7B5-165A-0F5F-A380-67B1D5B6C120}"/>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883362CD-4611-231B-08DF-66C4986FCD77}"/>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B91783AD-5C1A-5DEB-7B88-1C4F91F827F0}"/>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8A69F78F-785F-8ADE-5C89-15A7BE7B2977}"/>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6AE069C0-A038-1508-8192-BBA57AC8E1DA}"/>
              </a:ext>
            </a:extLst>
          </p:cNvPr>
          <p:cNvSpPr/>
          <p:nvPr/>
        </p:nvSpPr>
        <p:spPr>
          <a:xfrm>
            <a:off x="181019" y="2996638"/>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38E45050-FDB8-B3A2-AD10-A3C651E12B93}"/>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05CDEBAD-2A24-1FDC-D7CD-40A4925AB39B}"/>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94760DFE-8695-3F05-C36D-FF2C6B846290}"/>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ACC4AC6C-FE56-6A2B-2407-8B385BB7DB8B}"/>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38C952B4-8610-C17C-5958-3D0E38F98A2F}"/>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19AE611D-FC60-3F8D-1C5D-5AC69C6ACB7B}"/>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7349E88D-7EE8-464A-DC7A-19B74970021A}"/>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810FD631-5013-A2C2-567C-DD122487FEBA}"/>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24877AC2-4310-7573-0118-F9A63538076D}"/>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4F40528A-3874-6A5E-582D-B495D1D00949}"/>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8F50B89A-1871-17F1-7F89-6AD081152859}"/>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A6035D98-41ED-659A-4007-02691E320209}"/>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4">
            <a:extLst>
              <a:ext uri="{FF2B5EF4-FFF2-40B4-BE49-F238E27FC236}">
                <a16:creationId xmlns:a16="http://schemas.microsoft.com/office/drawing/2014/main" id="{3B6648CC-E090-5636-F498-967FA156F85E}"/>
              </a:ext>
            </a:extLst>
          </p:cNvPr>
          <p:cNvSpPr>
            <a:spLocks noChangeArrowheads="1"/>
          </p:cNvSpPr>
          <p:nvPr/>
        </p:nvSpPr>
        <p:spPr bwMode="auto">
          <a:xfrm>
            <a:off x="0" y="0"/>
            <a:ext cx="17970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693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06387"/>
            <a:ext cx="1213061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9789" r="9789"/>
          <a:stretch/>
        </p:blipFill>
        <p:spPr>
          <a:xfrm>
            <a:off x="11414307"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58486" y="2313069"/>
            <a:ext cx="2199666"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643093" y="1809333"/>
            <a:ext cx="3725429" cy="1200329"/>
          </a:xfrm>
          <a:prstGeom prst="rect">
            <a:avLst/>
          </a:prstGeom>
          <a:noFill/>
        </p:spPr>
        <p:txBody>
          <a:bodyPr wrap="square" rtlCol="0">
            <a:spAutoFit/>
          </a:bodyPr>
          <a:lstStyle/>
          <a:p>
            <a:r>
              <a:rPr lang="en-US" sz="2400" dirty="0">
                <a:solidFill>
                  <a:schemeClr val="bg1"/>
                </a:solidFill>
              </a:rPr>
              <a:t>Split Date Column to Year , Month , Day Columns  then format it </a:t>
            </a: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513036B7-4EB4-1D81-DA17-3E710A5A34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214E123D-A904-3323-A55D-81BC3664A1AA}"/>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1031D79F-8C7E-FD17-8AA8-EF34D0AB7D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26C9A99D-F59D-AEFB-FB88-571B22DF3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CC0FAB7D-9C3D-FEF0-29DF-2373089EEA1D}"/>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9A41E50B-B8F3-1436-D824-63D6F4D560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E17C28A6-BEF3-9790-D1B4-5070063A35F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04E71BF8-7AED-0ED2-47DA-DF7CF814EA1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6A7B86FC-2EB5-BDE7-C2CD-181B2551936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75BF5765-FC2D-2792-E36B-C82882722041}"/>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53A0540D-BFE0-54DD-97F4-B1B7C5632199}"/>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DCC8D968-1285-7020-AC56-EBB098B67C2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C088DD52-46EF-7E59-D28C-254D94B328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C7021258-08FC-4258-E1FB-B9ECB0E944A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28ECDF35-4452-9D70-CDA7-7BC4879D8CF4}"/>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D4451153-DF6D-D1E8-D925-37C4F7D024C5}"/>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75B65C69-0EA8-1B49-63C9-8CE68E1CF497}"/>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6401AD46-35D6-94A4-9595-555507FD72AD}"/>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A422F2EA-A29D-6BDB-A6FA-C5FDF4A7D04D}"/>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54340893-DC0B-2A96-70EA-C763C924F752}"/>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5FF371AA-FED2-A396-2C9D-221245AE07D7}"/>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254756B2-4236-19BB-45CA-2767BD6FF93C}"/>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A8A189EF-56B7-1679-AB95-B3CBDDCDE11C}"/>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7B26EEB8-F7AB-D338-F288-0071B56E04CF}"/>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BCA83783-B2F5-B258-8DEA-CB1254BDE282}"/>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49F1E76E-A971-D919-97FF-AD431FE9FFD0}"/>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9F48D2AA-FD09-B736-6C14-5F9294FC372E}"/>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69F0C5E7-A984-7122-729C-40037AD9B391}"/>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F4286A89-6FFB-F0B8-6F0D-2258BFFDE71D}"/>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57D9479B-5553-074B-EDE4-38F970FA2E4D}"/>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F3AF6521-9193-99FC-D891-0C341DF218B1}"/>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D36E13D3-8521-836A-DAA0-546333537717}"/>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EFE5BB7B-23CF-5E0A-BE1F-B7FE2677F013}"/>
              </a:ext>
            </a:extLst>
          </p:cNvPr>
          <p:cNvSpPr/>
          <p:nvPr/>
        </p:nvSpPr>
        <p:spPr>
          <a:xfrm>
            <a:off x="181019" y="3286789"/>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3BFC0169-4748-4A19-82DF-762AE4DB1952}"/>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8D3CF19A-FBBE-2804-C841-D907105A3C1D}"/>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4D1A85D4-2F80-F7C0-A859-ED563AF13C02}"/>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F858FC6F-F534-562F-2BA4-B68D42923D58}"/>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31311CC1-4873-902D-BCDD-C57BF1207220}"/>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99641A43-5BDA-0FEC-0673-E1EEC20FD009}"/>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379138B5-119E-7F48-2BE8-CE3B6C477476}"/>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ADEAFFC7-D9AE-D0E8-8F32-204C108D4C4A}"/>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C19AFE3A-84F6-045B-5C52-C5A398E19698}"/>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AF91FC67-2350-5529-33DD-10C8E9FF66CA}"/>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368C38A1-C697-D1ED-D6EF-14CAB49C7515}"/>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755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335279"/>
            <a:ext cx="12231094" cy="73309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13955" y="2313069"/>
            <a:ext cx="2169367"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9789" r="9789"/>
          <a:stretch/>
        </p:blipFill>
        <p:spPr>
          <a:xfrm>
            <a:off x="9196188" y="2313069"/>
            <a:ext cx="2153264" cy="2472057"/>
          </a:xfrm>
        </p:spPr>
      </p:pic>
      <p:sp>
        <p:nvSpPr>
          <p:cNvPr id="50" name="TextBox 49">
            <a:extLst>
              <a:ext uri="{FF2B5EF4-FFF2-40B4-BE49-F238E27FC236}">
                <a16:creationId xmlns:a16="http://schemas.microsoft.com/office/drawing/2014/main" id="{3F209002-E608-4BB4-4CAB-14A1A743D29F}"/>
              </a:ext>
            </a:extLst>
          </p:cNvPr>
          <p:cNvSpPr txBox="1"/>
          <p:nvPr/>
        </p:nvSpPr>
        <p:spPr>
          <a:xfrm>
            <a:off x="715322" y="1856740"/>
            <a:ext cx="3725429" cy="830997"/>
          </a:xfrm>
          <a:prstGeom prst="rect">
            <a:avLst/>
          </a:prstGeom>
          <a:noFill/>
        </p:spPr>
        <p:txBody>
          <a:bodyPr wrap="square" rtlCol="0">
            <a:spAutoFit/>
          </a:bodyPr>
          <a:lstStyle/>
          <a:p>
            <a:r>
              <a:rPr lang="en-US" sz="2400" dirty="0">
                <a:solidFill>
                  <a:schemeClr val="bg1"/>
                </a:solidFill>
              </a:rPr>
              <a:t>Drop Error Data Column from tables </a:t>
            </a: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5EAE53AA-B56F-04C3-50E0-963FF7564B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F6019402-AEFE-40A7-1E90-306E63F4B1DC}"/>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104ED252-A4F8-EDE7-DF5C-73F25B0CDAB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D160F6E0-D768-EC03-AF21-83FB37CAAC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F728256F-F296-C385-EB7E-12ECB9645DE3}"/>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1F70D254-E665-6548-ECA5-5B240BFE946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EF89C83B-DB54-DDD5-8C36-A5B8E28B700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A8A62597-FDC0-E1FF-4212-4D56DB0C183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CFD6F9FC-56A6-CD8D-070D-A6F8BEED114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2672B7A6-1335-3225-35AE-508DBF2F33C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0C517D4D-3900-7681-B98B-C2FE001799F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5C838396-6AE4-ADBB-A4EA-D72E3AF22D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1FDA9AAD-AE31-6666-FA0C-632D322BF5D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5A6B5FDC-38A7-0C16-E521-1DA906ED0F0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5FFDB2FF-9D2D-F03B-38D5-6C21E8643FCF}"/>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D6F45795-66AD-5F98-6383-2405772E755A}"/>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86981C65-6A7A-B503-598B-D81C19D58503}"/>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4586ECCF-2AEE-04ED-7DEC-9394E970F327}"/>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F6887302-73D0-A4F7-0A10-9488BE86E507}"/>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9EB6ED98-611F-9EA4-DEF0-70FB6E413D7C}"/>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B90214A7-03D4-6F21-1883-CB8C70E7DC2E}"/>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449A62C1-E16C-C07B-3500-DDAA7384CA8F}"/>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C87CE5EF-AD12-7CDD-4A61-C93A8BB40D68}"/>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51F981B5-82F8-50F9-E2C1-FE7D8AD8C405}"/>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866943BB-BCB3-32F5-9913-843A62F102DC}"/>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708C29FD-F1B9-A638-7F3B-67B560C364FE}"/>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67D60E6F-4BF5-359F-B25D-0B393809A1DA}"/>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CC0233C7-B085-8241-BEC5-CE8B18E33885}"/>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9AAF3DD3-57CD-650B-23FE-EAA0723D8B73}"/>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66FF23B6-D68A-E265-4606-B3FF4EB3D429}"/>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7FB6A552-6454-3E8D-0DFE-44DF89791112}"/>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08216517-EC78-8072-D189-88BCE2F9DC78}"/>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F8509DBC-2FCD-CF4F-B69F-F2DF78E2DD58}"/>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2F4B34DA-D1FE-9074-B271-8087E93DF39C}"/>
              </a:ext>
            </a:extLst>
          </p:cNvPr>
          <p:cNvSpPr/>
          <p:nvPr/>
        </p:nvSpPr>
        <p:spPr>
          <a:xfrm>
            <a:off x="199591" y="3589021"/>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hlinkClick r:id="rId38" action="ppaction://hlinksldjump"/>
            <a:extLst>
              <a:ext uri="{FF2B5EF4-FFF2-40B4-BE49-F238E27FC236}">
                <a16:creationId xmlns:a16="http://schemas.microsoft.com/office/drawing/2014/main" id="{FEF3C4DE-719F-8158-BFCB-E5A2181BA81C}"/>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4D6151EE-9046-3253-5FD1-C8B3BC7ACB86}"/>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0C5CB5BB-C99D-EBC4-0CE5-9047D1FA0331}"/>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9FB5A4E2-90EE-E9E3-D474-8D966F536EFC}"/>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6C06519E-0F32-2747-34C5-F624D893246E}"/>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13B83327-C9F2-63F4-366F-31AD2D9F1C9A}"/>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53133F11-D0E9-10FE-3765-E94BDE3039CF}"/>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35872B83-6322-D11D-E5EB-EEB8CF3BF2D5}"/>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19A655B7-62FA-567B-7097-95531D023F7F}"/>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A879218D-75F8-0807-8EA4-544DBFE8439B}"/>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464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987" y="-60498"/>
            <a:ext cx="12413974" cy="721917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25153" y="2313070"/>
            <a:ext cx="2139041"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65448" y="2313070"/>
            <a:ext cx="2181556"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782369" y="1955857"/>
            <a:ext cx="3725429" cy="461665"/>
          </a:xfrm>
          <a:prstGeom prst="rect">
            <a:avLst/>
          </a:prstGeom>
          <a:noFill/>
        </p:spPr>
        <p:txBody>
          <a:bodyPr wrap="square" rtlCol="0">
            <a:spAutoFit/>
          </a:bodyPr>
          <a:lstStyle/>
          <a:p>
            <a:r>
              <a:rPr lang="en-US" sz="2400" dirty="0">
                <a:solidFill>
                  <a:schemeClr val="bg1"/>
                </a:solidFill>
              </a:rPr>
              <a:t>Drop Unused Data columns </a:t>
            </a: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BCC251BB-5113-9DF2-5E71-622DE925266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38030D71-1C31-3749-57A2-F62A97646D25}"/>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4E1D6599-1A58-C62A-329E-2ACC992510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681E2538-410B-63E6-FF40-DA0E2B9733A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2B62488C-E785-A4A5-7E8F-E3221E8E8ADE}"/>
              </a:ext>
            </a:extLst>
          </p:cNvPr>
          <p:cNvPicPr>
            <a:picLocks noChangeAspect="1"/>
          </p:cNvPicPr>
          <p:nvPr/>
        </p:nvPicPr>
        <p:blipFill>
          <a:blip r:embed="rId5">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8FEABEB3-0D52-0E68-141D-A9AE37F013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3FF33F15-400E-9BD1-2800-73719BE1587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8E841FA1-7FA9-9E63-38B5-709C646260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7565007A-17AD-4943-B244-DC86E26F452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06E54BF0-BDF8-6F1C-11D1-3D0EBDE9AA1E}"/>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8B6DEFBE-B389-35BE-AF1A-42264EACFBC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60B0A820-A5D7-B5D5-BB2E-7A150BC998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2829F316-BB49-3DD0-8E42-90CE40ABF4D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7217AA60-C18B-2ACC-CF7C-ED853CF175E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4D3DBDB8-BB99-0401-8B24-ECC8986DD652}"/>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657D325E-0EB4-C8B0-8099-3B17598E4B2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37E6FBC4-EC52-417E-647A-205029338EDE}"/>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EB2072DD-BBB1-0E32-2F49-5FDF2BD34F5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FB95BA1A-3E53-7431-FB7A-D983B5EA2B2B}"/>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C9C539D6-8ECE-35E3-A643-A8B15AFDA9AA}"/>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3BE524B3-F056-4884-B141-BA5D637C9048}"/>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0C165147-A79B-C68B-EDF0-D89289D85B48}"/>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F5539F42-1F5A-FA00-74CA-9ED859C496BD}"/>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2080EB09-6365-AAAB-22D2-E37A5D6E52A0}"/>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F4B045E3-A457-8605-20C7-6F1B491202E8}"/>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BFE88E83-9B16-9569-DD5E-9B52988FE88E}"/>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26D140C0-1B08-9AB7-B09A-0243DC62A55E}"/>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56D4E147-6C34-F36F-9491-75BFB5DD56A3}"/>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A69C6BB1-8080-98AD-AE16-8C2306D31986}"/>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6170E89D-3D6E-23FF-03DB-1AF720CD2CE0}"/>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7C1FA62F-2A54-0372-99C3-FB97657BB714}"/>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EA7D602C-E6A0-446B-277B-679BA36EEB7F}"/>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DD670746-C560-D70C-2739-71E2D46F395D}"/>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99AD1794-84C7-A242-DD3A-A6679BD92BE4}"/>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2990CAD9-0892-4C1A-A1F4-12192F8029BC}"/>
              </a:ext>
            </a:extLst>
          </p:cNvPr>
          <p:cNvSpPr/>
          <p:nvPr/>
        </p:nvSpPr>
        <p:spPr>
          <a:xfrm>
            <a:off x="181019" y="386693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hlinkClick r:id="rId39" action="ppaction://hlinksldjump"/>
            <a:extLst>
              <a:ext uri="{FF2B5EF4-FFF2-40B4-BE49-F238E27FC236}">
                <a16:creationId xmlns:a16="http://schemas.microsoft.com/office/drawing/2014/main" id="{810BDFD6-9FD3-A06F-E93D-E5CA620EC7E8}"/>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7611B4E9-1B09-4F44-63DB-A72F7FA7D8F2}"/>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2FBF93C1-DE1B-1EB8-3627-0793244662FD}"/>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360856FC-01B1-545E-FE0D-CC9CA44A2FC7}"/>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885484B3-357A-CBF8-DF8D-5C8FE956E4D9}"/>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07F14A29-DA8A-B981-E1AE-2E0E7D6A4868}"/>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D5E21C7C-85D0-9DA2-CBE5-D813269CEE99}"/>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64CBE654-D568-9B30-8C3B-1837C4ECBFAF}"/>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BF5E84EB-913F-B3EA-CEE1-4984AA08CEEE}"/>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571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72719" y="-106387"/>
            <a:ext cx="1240381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15459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31977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14307" y="2313069"/>
            <a:ext cx="2134413"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20992" y="2313069"/>
            <a:ext cx="2244211"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68961" y="1475085"/>
            <a:ext cx="3725429" cy="461665"/>
          </a:xfrm>
          <a:prstGeom prst="rect">
            <a:avLst/>
          </a:prstGeom>
          <a:noFill/>
        </p:spPr>
        <p:txBody>
          <a:bodyPr wrap="square" rtlCol="0">
            <a:spAutoFit/>
          </a:bodyPr>
          <a:lstStyle/>
          <a:p>
            <a:r>
              <a:rPr lang="en-US" sz="2400" dirty="0">
                <a:solidFill>
                  <a:schemeClr val="bg1"/>
                </a:solidFill>
              </a:rPr>
              <a:t>Drop Unused Data columns </a:t>
            </a: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509BD9AC-DDDB-26CA-480A-3F791B3C00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3940FC1B-F6A5-C683-BC22-A68AAA1F02C3}"/>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AFA075CE-E09A-7663-686D-C8129D28EC3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19156D04-E3AF-E00A-C163-3C6016F20A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F7B2C14F-FCB3-97F4-CC01-F5002E03DD9D}"/>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389E5D50-9E55-064A-2F7C-040178959CD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F2683BA7-A17D-4B19-F064-1601DB5DA4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D73AAE8B-3C3E-4A7E-C306-774DA24C0F2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DAC5D6B6-65E1-FB25-BB1D-04BDFC0B276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2541B7B0-7807-20A6-4908-A9BCACE5941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EDE9B79F-8B0E-EA77-919B-84EA02B2DCD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A40C7BFA-7717-538A-9397-4681C52B07BD}"/>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D341D629-6386-DC6E-DD9D-8E548A7763A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F43B6D88-34CA-973A-6E93-C6D47A7B95E1}"/>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27497CF6-2A3C-8B65-4F0A-796BD1653EB9}"/>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67E010E7-A34B-10B8-BBF3-133B7329B7F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AF2394E0-9465-EBC1-373D-53D4D2C23342}"/>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56019A6A-A493-FA75-1407-3A979E7C4EB3}"/>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C565FF5E-B218-B5B3-E711-18C87EF1903E}"/>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1F669C4D-F43F-EC4F-A224-44A0D551AEAC}"/>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AFCD8051-FD19-D093-3211-CFE9FBD3FCB9}"/>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D1334F8E-2BA1-19E4-2804-32339F779805}"/>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4850CC66-A71B-6FFF-1B78-090EA7E7728B}"/>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BA1FF5C4-D4B9-5C03-1A50-AFFBC62F3994}"/>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CD927FD6-0ADC-84E3-7BAD-BE0AD1B5125B}"/>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B7366EB7-F80B-B655-F5DF-54F6EB88AA8F}"/>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B6A5E2F2-8DCB-6D75-C8DF-17989F18E358}"/>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1E61B443-8D44-3A3C-0583-2EAB459AE901}"/>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E49221EE-7795-07D7-AB78-DF4D73385C88}"/>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C1D453F4-E21C-A1CB-3172-5C4FDCBC361A}"/>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6ACEA5BB-36D8-A964-4C99-E8AA01AA5D8F}"/>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E544B750-575F-91CE-3E09-F42A3C776015}"/>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D14F782E-1B8F-1538-8ABD-1B984E6E8AAC}"/>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4D6487E0-A9E0-8EB3-6AA2-8030651FB703}"/>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98B69311-0545-F4BF-F031-B496B532BC61}"/>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08E86FA2-A6DC-3092-DF43-DFE475A5510C}"/>
              </a:ext>
            </a:extLst>
          </p:cNvPr>
          <p:cNvSpPr/>
          <p:nvPr/>
        </p:nvSpPr>
        <p:spPr>
          <a:xfrm>
            <a:off x="192363" y="4181475"/>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hlinkClick r:id="rId40" action="ppaction://hlinksldjump"/>
            <a:extLst>
              <a:ext uri="{FF2B5EF4-FFF2-40B4-BE49-F238E27FC236}">
                <a16:creationId xmlns:a16="http://schemas.microsoft.com/office/drawing/2014/main" id="{31CBEBDB-2906-06D9-9D80-54867B1354E2}"/>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E75849EC-4A7B-787D-2D75-8D4AB37EF53A}"/>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30A44341-B89F-DA2A-A940-E9D2E6D54056}"/>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09719828-7AE9-2532-6B31-4D8E9E0A213C}"/>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03488434-3C1D-8B4E-432C-338624162630}"/>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DEA0CB5E-2445-32A5-261D-92586D1AC895}"/>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409D3891-8B8B-6DAE-0B47-769199AD6105}"/>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210849B8-DFDE-1063-EF15-4629EEADBC57}"/>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377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C81BA6-38D4-8386-564F-553D92AD4CF5}"/>
              </a:ext>
            </a:extLst>
          </p:cNvPr>
          <p:cNvSpPr txBox="1"/>
          <p:nvPr/>
        </p:nvSpPr>
        <p:spPr>
          <a:xfrm>
            <a:off x="228600" y="944217"/>
            <a:ext cx="11757991" cy="3477875"/>
          </a:xfrm>
          <a:prstGeom prst="rect">
            <a:avLst/>
          </a:prstGeom>
          <a:noFill/>
        </p:spPr>
        <p:txBody>
          <a:bodyPr wrap="square" rtlCol="0">
            <a:spAutoFit/>
          </a:bodyPr>
          <a:lstStyle/>
          <a:p>
            <a:r>
              <a:rPr lang="en-US" sz="2800" b="0" i="0" dirty="0">
                <a:solidFill>
                  <a:srgbClr val="0D0D0D"/>
                </a:solidFill>
                <a:effectLst/>
                <a:latin typeface="Söhne"/>
              </a:rPr>
              <a:t>                                                           </a:t>
            </a:r>
            <a:r>
              <a:rPr lang="en-US" sz="4000" b="1" i="0" dirty="0">
                <a:solidFill>
                  <a:srgbClr val="0D0D0D"/>
                </a:solidFill>
                <a:effectLst/>
                <a:latin typeface="Söhne"/>
              </a:rPr>
              <a:t>Objective</a:t>
            </a:r>
          </a:p>
          <a:p>
            <a:endParaRPr lang="en-US" sz="4000" b="1" i="0" dirty="0">
              <a:solidFill>
                <a:srgbClr val="0D0D0D"/>
              </a:solidFill>
              <a:effectLst/>
              <a:latin typeface="Söhne"/>
            </a:endParaRPr>
          </a:p>
          <a:p>
            <a:r>
              <a:rPr lang="en-US" sz="2800" b="0" i="0" dirty="0">
                <a:solidFill>
                  <a:srgbClr val="0D0D0D"/>
                </a:solidFill>
                <a:effectLst/>
                <a:latin typeface="Söhne"/>
              </a:rPr>
              <a:t>The primary objective of this project is to analyze COVID-19 data to:</a:t>
            </a:r>
          </a:p>
          <a:p>
            <a:r>
              <a:rPr lang="en-US" sz="2800" b="0" i="0" dirty="0">
                <a:solidFill>
                  <a:srgbClr val="0D0D0D"/>
                </a:solidFill>
                <a:effectLst/>
                <a:latin typeface="Söhne"/>
              </a:rPr>
              <a:t> Track the spread and impact of the virus across different regions and times. Assess the effectiveness of public health measures and vaccination campaigns. Provide actionable insights to policymakers and health professionals for targeted interventions.</a:t>
            </a:r>
            <a:endParaRPr lang="en-US" sz="2800" dirty="0"/>
          </a:p>
        </p:txBody>
      </p:sp>
      <p:sp>
        <p:nvSpPr>
          <p:cNvPr id="2" name="Freeform: Shape 1">
            <a:hlinkClick r:id="" action="ppaction://hlinkshowjump?jump=nextslide"/>
            <a:extLst>
              <a:ext uri="{FF2B5EF4-FFF2-40B4-BE49-F238E27FC236}">
                <a16:creationId xmlns:a16="http://schemas.microsoft.com/office/drawing/2014/main" id="{950871C5-6FF2-FD56-41A7-74CA6D8F89FC}"/>
              </a:ext>
            </a:extLst>
          </p:cNvPr>
          <p:cNvSpPr/>
          <p:nvPr/>
        </p:nvSpPr>
        <p:spPr>
          <a:xfrm>
            <a:off x="7579218" y="6017869"/>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accent2">
              <a:lumMod val="50000"/>
            </a:schemeClr>
          </a:solidFill>
          <a:ln w="9525" cap="flat">
            <a:noFill/>
            <a:prstDash val="solid"/>
            <a:miter/>
          </a:ln>
        </p:spPr>
        <p:txBody>
          <a:bodyPr rtlCol="0" anchor="ctr"/>
          <a:lstStyle/>
          <a:p>
            <a:endParaRPr lang="en-US" dirty="0"/>
          </a:p>
        </p:txBody>
      </p:sp>
      <p:sp>
        <p:nvSpPr>
          <p:cNvPr id="3" name="Freeform: Shape 2">
            <a:hlinkClick r:id="" action="ppaction://hlinkshowjump?jump=previousslide"/>
            <a:extLst>
              <a:ext uri="{FF2B5EF4-FFF2-40B4-BE49-F238E27FC236}">
                <a16:creationId xmlns:a16="http://schemas.microsoft.com/office/drawing/2014/main" id="{CFBAF236-83A2-175A-7092-70903BFCC6D2}"/>
              </a:ext>
            </a:extLst>
          </p:cNvPr>
          <p:cNvSpPr/>
          <p:nvPr/>
        </p:nvSpPr>
        <p:spPr>
          <a:xfrm>
            <a:off x="4744395" y="6017870"/>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chemeClr val="accent2">
              <a:lumMod val="5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248281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3039" y="-106387"/>
            <a:ext cx="12313606"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45031"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10208"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14307" y="2313069"/>
            <a:ext cx="2161963"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58486" y="2313069"/>
            <a:ext cx="2199665"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75217" y="900430"/>
            <a:ext cx="3725429" cy="4616648"/>
          </a:xfrm>
          <a:prstGeom prst="rect">
            <a:avLst/>
          </a:prstGeom>
          <a:noFill/>
        </p:spPr>
        <p:txBody>
          <a:bodyPr wrap="square" rtlCol="0">
            <a:spAutoFit/>
          </a:bodyPr>
          <a:lstStyle/>
          <a:p>
            <a:r>
              <a:rPr lang="en-US" sz="2400" b="1" dirty="0">
                <a:solidFill>
                  <a:schemeClr val="bg1"/>
                </a:solidFill>
              </a:rPr>
              <a:t>Data Analysis : </a:t>
            </a:r>
          </a:p>
          <a:p>
            <a:br>
              <a:rPr lang="en-US" dirty="0">
                <a:solidFill>
                  <a:schemeClr val="bg1"/>
                </a:solidFill>
              </a:rPr>
            </a:br>
            <a:r>
              <a:rPr lang="en-US" b="0" i="0" dirty="0">
                <a:solidFill>
                  <a:schemeClr val="bg1"/>
                </a:solidFill>
                <a:effectLst/>
                <a:latin typeface="Söhne"/>
              </a:rPr>
              <a:t>This SQL query calculates and selects the total cases and deaths due to a certain condition (like a disease) per location and year, along with the percentage of cases and deaths relative to the total number of cases and the population. It only includes records where there are more than 100 cases and at least one death, grouping the results by location and year. The data is joined from two tables: '</a:t>
            </a:r>
            <a:r>
              <a:rPr lang="en-US" b="0" i="0" dirty="0" err="1">
                <a:solidFill>
                  <a:schemeClr val="bg1"/>
                </a:solidFill>
                <a:effectLst/>
                <a:latin typeface="Söhne"/>
              </a:rPr>
              <a:t>primary_data</a:t>
            </a:r>
            <a:r>
              <a:rPr lang="en-US" b="0" i="0" dirty="0">
                <a:solidFill>
                  <a:schemeClr val="bg1"/>
                </a:solidFill>
                <a:effectLst/>
                <a:latin typeface="Söhne"/>
              </a:rPr>
              <a:t>' and '</a:t>
            </a:r>
            <a:r>
              <a:rPr lang="en-US" b="0" i="0" dirty="0" err="1">
                <a:solidFill>
                  <a:schemeClr val="bg1"/>
                </a:solidFill>
                <a:effectLst/>
                <a:latin typeface="Söhne"/>
              </a:rPr>
              <a:t>total_percentage_cases_deaths_vs</a:t>
            </a:r>
            <a:r>
              <a:rPr lang="en-US" b="0" i="0" dirty="0">
                <a:solidFill>
                  <a:schemeClr val="bg1"/>
                </a:solidFill>
                <a:effectLst/>
                <a:latin typeface="Söhne"/>
              </a:rPr>
              <a:t>_ population' based on a matching id.</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051F1B7D-4368-8247-DD50-44F1BC12AE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33A8681F-F0A3-D007-6144-4EB7E8153CFA}"/>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DD31BDD6-2483-1ED5-292F-FADC710CEF2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889B2DBA-EFB4-01FC-FC47-12679FE5C35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8434F3C7-C641-2DA1-C584-CB9301673FDC}"/>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8B31160D-E2B4-7598-E07E-B0659D987C6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3CBB9370-7F5B-54E2-3CDB-236BBD27DB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E36E5A4A-BF94-0B07-EA71-1960EB5DA9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41FEDCFA-F84D-04E9-CA9A-233B6E8E7FA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A75A53F2-C3FC-7579-8EFD-C368EBB6E08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93D27C8B-0F95-67DF-61D3-98942586C41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8B5803A1-1823-5938-ECA4-4179B01E7FA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498461EA-7AFB-97FC-9388-5757C05E90DD}"/>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963EB7CE-DC21-212E-8BEA-93B9C8B67010}"/>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AD34444F-FBDD-7ED8-B301-8A073FC79CC3}"/>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1953933B-3290-4CF9-DBF3-6CA8D07796A0}"/>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79DB2ED2-CCDC-39E3-264E-1ACEDA6F55B9}"/>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1AE3468E-E771-C5B0-09DD-E292C1DF68A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0B3543F6-1253-FFAC-78F6-F8AFA9207DF9}"/>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9AA1A5A6-D87D-EA14-987E-575E94066D31}"/>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33962FD3-1241-9CB3-D5B5-B9599E66C2A1}"/>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646E422C-E150-2CF0-B34E-ED3095FB2E8B}"/>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D41C5CD2-4EC9-7F1F-A76C-BDD746825AEA}"/>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83CE728D-262A-1614-6136-F340442AF87A}"/>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CE1DD62D-762F-7446-2769-82A0D7EA3A87}"/>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1971B674-6BC8-8ACB-56C0-2D428C64DC6B}"/>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929BE63A-3497-A3FB-27CF-A90DE2D45236}"/>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B33EF453-AC2A-9307-B3FF-35A2FD9F618D}"/>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E068F30E-BB0C-340A-4E90-13819BBC495C}"/>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F7C8D601-ABA0-8704-A03C-D1701682A468}"/>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ECD40EB2-26B1-586B-AECB-A2676488671D}"/>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92EFFA2A-23B1-FE04-3369-C4D0A4421771}"/>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9FC1D29B-F1D9-054C-851B-16A019854F62}"/>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6E98C1E8-5E44-F29B-5458-030205198CE1}"/>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23EA6696-DDDD-452A-B5CA-E391FA3F077B}"/>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59F2AFD4-B3CB-74E5-27E5-876FF96AA1E5}"/>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0B2665EC-1558-C235-1B1C-E912DDCF6E5A}"/>
              </a:ext>
            </a:extLst>
          </p:cNvPr>
          <p:cNvSpPr/>
          <p:nvPr/>
        </p:nvSpPr>
        <p:spPr>
          <a:xfrm>
            <a:off x="178508" y="4483877"/>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BA0F68E5-13F1-822C-AC0B-333914197DE6}"/>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898A6EFB-D76C-998E-23D0-6CA1C67FF65F}"/>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7250EB6D-7EAC-F91A-A011-FE8B32F72AEC}"/>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BE91886C-CB85-05EC-A162-44E43016A55C}"/>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29D6B209-95C1-EC5F-C4B2-B87870F091CF}"/>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143A5280-0CF5-E2A2-4FE6-3230B6A9AF19}"/>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1AA6AABC-9365-8338-BAB8-71FC060F31F1}"/>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467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467359" y="-507228"/>
            <a:ext cx="12850854" cy="73309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45031"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10208"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21360" y="2313069"/>
            <a:ext cx="2142834"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59892" y="2313069"/>
            <a:ext cx="2205312"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779060" y="1446788"/>
            <a:ext cx="3725429"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SQL query selects the ID, location, and date from the '</a:t>
            </a:r>
            <a:r>
              <a:rPr kumimoji="0" lang="en-US" altLang="en-US" sz="1800" b="0" i="0" u="none" strike="noStrike" cap="none" normalizeH="0" baseline="0" dirty="0" err="1">
                <a:ln>
                  <a:noFill/>
                </a:ln>
                <a:solidFill>
                  <a:schemeClr val="bg1"/>
                </a:solidFill>
                <a:effectLst/>
                <a:latin typeface="Söhne"/>
              </a:rPr>
              <a:t>primary_data</a:t>
            </a:r>
            <a:r>
              <a:rPr kumimoji="0" lang="en-US" altLang="en-US" sz="1800" b="0" i="0" u="none" strike="noStrike" cap="none" normalizeH="0" baseline="0" dirty="0">
                <a:ln>
                  <a:noFill/>
                </a:ln>
                <a:solidFill>
                  <a:schemeClr val="bg1"/>
                </a:solidFill>
                <a:effectLst/>
                <a:latin typeface="Söhne"/>
              </a:rPr>
              <a:t>' table and the number of new cases and deaths from the '</a:t>
            </a:r>
            <a:r>
              <a:rPr kumimoji="0" lang="en-US" altLang="en-US" sz="1800" b="0" i="0" u="none" strike="noStrike" cap="none" normalizeH="0" baseline="0" dirty="0" err="1">
                <a:ln>
                  <a:noFill/>
                </a:ln>
                <a:solidFill>
                  <a:schemeClr val="bg1"/>
                </a:solidFill>
                <a:effectLst/>
                <a:latin typeface="Söhne"/>
              </a:rPr>
              <a:t>covid_data</a:t>
            </a:r>
            <a:r>
              <a:rPr kumimoji="0" lang="en-US" altLang="en-US" sz="1800" b="0" i="0" u="none" strike="noStrike" cap="none" normalizeH="0" baseline="0" dirty="0">
                <a:ln>
                  <a:noFill/>
                </a:ln>
                <a:solidFill>
                  <a:schemeClr val="bg1"/>
                </a:solidFill>
                <a:effectLst/>
                <a:latin typeface="Söhne"/>
              </a:rPr>
              <a:t>' table. It performs a join between these two tables where the IDs match, indicating it is retrieving COVID-19 related data such as new cases and deaths for each location and date in the dataset.</a:t>
            </a: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302AF948-254D-ABDF-BCA2-9AF2A84462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6604A53C-8A1F-1681-0EC5-B52939AD57C0}"/>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8DEFF692-E324-9AA3-EB73-D2B5DC5EA2D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883B347C-1D9B-C180-B1A1-4D2E76F2ADF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4240D28C-71E6-3259-0EB9-1A83497D36D8}"/>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410E4ADC-608C-DE9B-6687-7364B1DAFC6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EFBAC630-3D0A-20A9-7F50-789311936E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CE2DA126-5F7D-EC36-1BE1-BD0399EC04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E9D269DF-CF40-75D5-9D61-32CDC269BD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6BE30A4B-2221-BA06-868E-0FE254B7D1B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DD547C90-772F-6744-7E9D-70DB206F042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A346A78A-9A03-E88B-E590-E574873B5916}"/>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808F2F4A-8B98-BAEF-FDC1-29BBF5A364A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DEB77CEB-2504-10F6-D84A-4F2AEEA6F86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F372DFAE-2F8B-4B51-B1D6-EA25A15EACF2}"/>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24FB06D1-17BF-D0E3-1BB4-BBE2E1C8F67C}"/>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1D88F654-2FD5-3447-9442-1B4B573B7ABD}"/>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9AD15DD9-82D4-69CD-CE3B-1C5B1995968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E7F4EC00-1030-F1D4-E1DE-B4FB6940E295}"/>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CD60FE67-C249-5AE6-D9B5-01B2EA5F5729}"/>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E5F8FE95-5070-5898-6FD8-BF7C907D7235}"/>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E3F89397-76ED-C287-2C50-B679536C71D3}"/>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50142CA0-1082-D4ED-1139-DB8A6323C2E6}"/>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241D9B16-D377-00C3-4D18-64A01297DA50}"/>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C2D68C54-B56C-05BE-A789-BF2BFD5B577C}"/>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B8253464-42EA-A576-913D-ECB3C3A8B7C3}"/>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59E84357-9DBE-ED55-118D-090C46D1B6BC}"/>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3DD41E98-4C51-B170-9D95-65B81EB890F4}"/>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BDE6745A-198D-BEEC-0BE0-2FCA386AB1F5}"/>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7546F62B-4429-E178-3F41-E9D3FE06A2EF}"/>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DFABDA40-1559-ECEA-40F4-F8F8ACF356D2}"/>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2A7060DD-73B9-0B23-8D41-B914C10FCB73}"/>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2618B1FC-586F-6E7A-5672-844CABB225EE}"/>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91330C64-59A1-EE2C-1E79-03F63514F263}"/>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E74EBB51-AC4E-BB66-1F5F-34B962909E43}"/>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900B3970-31EA-8F4F-1F53-ED7CFD315262}"/>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5273130F-24E4-08AF-D2C5-D3FF9A734727}"/>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BF73C306-6F4E-D240-8F3D-8452107AB153}"/>
              </a:ext>
            </a:extLst>
          </p:cNvPr>
          <p:cNvSpPr/>
          <p:nvPr/>
        </p:nvSpPr>
        <p:spPr>
          <a:xfrm>
            <a:off x="190158" y="4730857"/>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hlinkClick r:id="rId42" action="ppaction://hlinksldjump"/>
            <a:extLst>
              <a:ext uri="{FF2B5EF4-FFF2-40B4-BE49-F238E27FC236}">
                <a16:creationId xmlns:a16="http://schemas.microsoft.com/office/drawing/2014/main" id="{ADE76702-EB84-18D1-295B-BD68C39CF96A}"/>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10049760-D419-9A88-0C94-6259471B183D}"/>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8A40D589-3F92-E21D-9532-716D8E37F3B5}"/>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A8842E9D-2EF9-2CD0-7499-2742B6336E39}"/>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918E98AB-534F-CFB0-064F-29E5A0203A21}"/>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4BF6CBEC-7138-6267-5546-8B41B471EE19}"/>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53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01599" y="-325119"/>
            <a:ext cx="12232214" cy="732077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395324" y="2313070"/>
            <a:ext cx="2160358" cy="2472048"/>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20992" y="2313069"/>
            <a:ext cx="2226012"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63145" y="878311"/>
            <a:ext cx="3725429" cy="4524315"/>
          </a:xfrm>
          <a:prstGeom prst="rect">
            <a:avLst/>
          </a:prstGeom>
          <a:noFill/>
        </p:spPr>
        <p:txBody>
          <a:bodyPr wrap="square" rtlCol="0">
            <a:spAutoFit/>
          </a:bodyPr>
          <a:lstStyle/>
          <a:p>
            <a:r>
              <a:rPr lang="en-US" b="0" i="0" dirty="0">
                <a:solidFill>
                  <a:schemeClr val="bg1"/>
                </a:solidFill>
                <a:effectLst/>
                <a:latin typeface="Söhne"/>
              </a:rPr>
              <a:t>This SQL query selects data related to hospital capacity and COVID-19 impact per year and location. It retrieves the total number of ICU and hospital patients, hospital beds per thousand people, and calculates the total beds per location. It also calculates the percentage of deaths per case of COVID-19. The query joins three tables: '</a:t>
            </a:r>
            <a:r>
              <a:rPr lang="en-US" b="0" i="0" dirty="0" err="1">
                <a:solidFill>
                  <a:schemeClr val="bg1"/>
                </a:solidFill>
                <a:effectLst/>
                <a:latin typeface="Söhne"/>
              </a:rPr>
              <a:t>primary_data</a:t>
            </a:r>
            <a:r>
              <a:rPr lang="en-US" b="0" i="0" dirty="0">
                <a:solidFill>
                  <a:schemeClr val="bg1"/>
                </a:solidFill>
                <a:effectLst/>
                <a:latin typeface="Söhne"/>
              </a:rPr>
              <a:t>', '</a:t>
            </a:r>
            <a:r>
              <a:rPr lang="en-US" b="0" i="0" dirty="0" err="1">
                <a:solidFill>
                  <a:schemeClr val="bg1"/>
                </a:solidFill>
                <a:effectLst/>
                <a:latin typeface="Söhne"/>
              </a:rPr>
              <a:t>health_sector_preparations</a:t>
            </a:r>
            <a:r>
              <a:rPr lang="en-US" b="0" i="0" dirty="0">
                <a:solidFill>
                  <a:schemeClr val="bg1"/>
                </a:solidFill>
                <a:effectLst/>
                <a:latin typeface="Söhne"/>
              </a:rPr>
              <a:t>', and '</a:t>
            </a:r>
            <a:r>
              <a:rPr lang="en-US" b="0" i="0" dirty="0" err="1">
                <a:solidFill>
                  <a:schemeClr val="bg1"/>
                </a:solidFill>
                <a:effectLst/>
                <a:latin typeface="Söhne"/>
              </a:rPr>
              <a:t>total_percentage_cases_deaths_vs_population</a:t>
            </a:r>
            <a:r>
              <a:rPr lang="en-US" b="0" i="0" dirty="0">
                <a:solidFill>
                  <a:schemeClr val="bg1"/>
                </a:solidFill>
                <a:effectLst/>
                <a:latin typeface="Söhne"/>
              </a:rPr>
              <a:t>', filtering for records where there are patients in ICU and hospitals. The results are grouped by location and year.</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DA1E7E24-FE6E-7A47-FF62-340BE1652CD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6F08E89A-B0F1-BEE2-3E85-D096C8B7F8B7}"/>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1B7E8489-406B-7C06-2D43-2EC83500F66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E855D5BE-F689-B25B-366B-B5271247F48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F5E21CCF-1119-7A96-0169-57D0DF60B20F}"/>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A5F7F1CD-7C20-A9F9-1201-3E72F453365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6DB01E66-506E-B2B3-D270-E34CDF417D5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A0B94054-2DCD-0DB8-AE27-6D14B952A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10D9A717-A112-E35C-C152-3B42415CA2C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C9175906-F3E7-0781-DC48-57444CE0B5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8F05F44D-D004-8A00-CDD5-A911C05D304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04CA8695-C3A0-36F9-F467-D5455B9EAEC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FFA42E07-82FB-098E-248E-EF31E97660A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C9AE2BC0-8FFE-9946-EC94-38A265FFEBC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F8B3705D-F4FD-9B99-FA15-EC417152D6B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62D97077-1D1B-DEBB-CB3C-46E14541ECB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EC6A0411-8FCF-FAE2-4548-DD13A329FC26}"/>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648D9DBB-C48C-D3DC-DCD8-0A9E330E9ED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D974B116-B365-C299-E7D2-1AACB3E0458B}"/>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8E96DD64-35E3-D323-1149-F81E2631776B}"/>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EAB09464-4122-A0D3-0668-68F01432CCBD}"/>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0AA9217C-B080-46EE-AF95-9EBF72905A06}"/>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7E846D20-BCCE-D885-F595-7CFF67407501}"/>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E59F11D1-1C3C-7A5B-0C4C-B1A05150AB37}"/>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FF22F2D6-15AD-409C-3AA2-5C52B0133790}"/>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A160024F-5C5B-BBDD-F156-6D1811EEAAB4}"/>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9E902110-672F-F162-CB5C-D264D4E4AC9D}"/>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8993A76D-B227-1CB2-6E39-16C7CE975E45}"/>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A3991D89-6F80-0CAC-C404-A744E4058660}"/>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1ED592F2-B7F7-724C-C95D-29CCBC401018}"/>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2626540F-0A2F-2F54-EF9E-26B5296A4B27}"/>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A412896A-377A-AA2D-C291-2090DFA8F755}"/>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2651E152-5445-C014-D8FE-1D58E76689DE}"/>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8C844A16-360F-FE4F-C407-4A58FEB8A402}"/>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B780CD52-2D0E-681C-7CFE-9C565F1ABBF2}"/>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12384282-0EBC-D9B0-0D1D-913DCDABA6B7}"/>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80DCA4E7-B425-357D-6D84-FAF9F10398F2}"/>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24A7FAC1-FB82-E27F-D6AB-66314E787A12}"/>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958E4631-DFF6-4811-8559-465F0D9A9DD7}"/>
              </a:ext>
            </a:extLst>
          </p:cNvPr>
          <p:cNvSpPr/>
          <p:nvPr/>
        </p:nvSpPr>
        <p:spPr>
          <a:xfrm>
            <a:off x="192363" y="5056609"/>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E5D9FA26-6CE0-B48E-95BF-9F150FF4486E}"/>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C455D2CA-173F-42CE-A890-202BDC0CBC03}"/>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E9979ABA-49A1-D5EF-F405-503AA14BE49D}"/>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D4D8BD4E-71A9-B6D8-EE4D-9BAD7CC1BCB8}"/>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B6EAEFED-CACA-1FA4-0E57-E72A9918399E}"/>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978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406399" y="-233679"/>
            <a:ext cx="12637494" cy="72293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45031"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10208"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392314" y="2313069"/>
            <a:ext cx="2189273"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46245" y="2313069"/>
            <a:ext cx="2189913"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612098" y="1061085"/>
            <a:ext cx="3725429" cy="4240731"/>
          </a:xfrm>
          <a:prstGeom prst="rect">
            <a:avLst/>
          </a:prstGeom>
          <a:noFill/>
        </p:spPr>
        <p:txBody>
          <a:bodyPr wrap="square" rtlCol="0">
            <a:spAutoFit/>
          </a:bodyPr>
          <a:lstStyle/>
          <a:p>
            <a:r>
              <a:rPr lang="en-US" b="0" i="0" dirty="0">
                <a:solidFill>
                  <a:schemeClr val="bg1"/>
                </a:solidFill>
                <a:effectLst/>
                <a:latin typeface="Söhne"/>
              </a:rPr>
              <a:t>The SQL query calculates the total number of COVID-19 tests conducted per year and the percentage of tests relative to the population for each location. It selects the ID, location, date, year, and population from the '</a:t>
            </a:r>
            <a:r>
              <a:rPr lang="en-US" b="0" i="0" dirty="0" err="1">
                <a:solidFill>
                  <a:schemeClr val="bg1"/>
                </a:solidFill>
                <a:effectLst/>
                <a:latin typeface="Söhne"/>
              </a:rPr>
              <a:t>primary_data</a:t>
            </a:r>
            <a:r>
              <a:rPr lang="en-US" b="0" i="0" dirty="0">
                <a:solidFill>
                  <a:schemeClr val="bg1"/>
                </a:solidFill>
                <a:effectLst/>
                <a:latin typeface="Söhne"/>
              </a:rPr>
              <a:t>' table and sums the '</a:t>
            </a:r>
            <a:r>
              <a:rPr lang="en-US" b="0" i="0" dirty="0" err="1">
                <a:solidFill>
                  <a:schemeClr val="bg1"/>
                </a:solidFill>
                <a:effectLst/>
                <a:latin typeface="Söhne"/>
              </a:rPr>
              <a:t>new_tests</a:t>
            </a:r>
            <a:r>
              <a:rPr lang="en-US" b="0" i="0" dirty="0">
                <a:solidFill>
                  <a:schemeClr val="bg1"/>
                </a:solidFill>
                <a:effectLst/>
                <a:latin typeface="Söhne"/>
              </a:rPr>
              <a:t>' from the '</a:t>
            </a:r>
            <a:r>
              <a:rPr lang="en-US" b="0" i="0" dirty="0" err="1">
                <a:solidFill>
                  <a:schemeClr val="bg1"/>
                </a:solidFill>
                <a:effectLst/>
                <a:latin typeface="Söhne"/>
              </a:rPr>
              <a:t>health_sector_preparations</a:t>
            </a:r>
            <a:r>
              <a:rPr lang="en-US" b="0" i="0" dirty="0">
                <a:solidFill>
                  <a:schemeClr val="bg1"/>
                </a:solidFill>
                <a:effectLst/>
                <a:latin typeface="Söhne"/>
              </a:rPr>
              <a:t>' table. The query performs a join on the matching ID between these tables and only includes records where the number of new tests is greater than zero, grouping the results by location and year.</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CAC54CF4-93FB-E4CC-2CAC-CC0C447AB7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F8F87468-E7C8-E9D4-C12E-C9E7BAF8B53C}"/>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7B9E0D3B-B944-5234-C604-4ADE042A7FB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677F81E3-E569-A158-4685-18F52756AA6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4139DA2B-B762-EED5-25C0-91759555D991}"/>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205B3118-1BA0-7B9D-9D1E-6CA31A74F8D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2AE1E27C-5D38-D6EF-5DDB-4D381AC86B2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C70BDA76-A829-F52E-AAC5-F4324B8D795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7E67FAEF-2E0F-1C74-8128-C10B851125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3294C580-9DEF-5821-8A47-66D823EC43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7CF03EE0-8289-6E87-8B5C-1C3A230740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88C0AC3A-E688-1A6A-1235-02EBEE0057C5}"/>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588EEA38-FC96-8B20-E72C-C3AC0E05DD4E}"/>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6DA2ABA2-C5FC-7BE3-2F71-B047BBA616A6}"/>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69C41FD8-2216-389F-BF8F-907ED3D6286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C49EE444-EC02-CC2C-A7FA-1A3304EE4BB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0EECBD6C-1B59-52DF-5FBE-78C6D2C6131D}"/>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C380F225-91D7-A65D-E4F9-2001BA98DC8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1DCDF2D8-1D13-F03F-E3E7-EC5918FB6296}"/>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8B8333D2-DC01-1F5F-C48A-E9FAB32B2F95}"/>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800993D8-8C57-08FC-90C2-B5E43651B3D0}"/>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D845A108-7720-7DE0-D8C1-DD9F8788AC5C}"/>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081A4B29-0DE3-AAB3-7A0D-2FF377097A83}"/>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6BE8B631-D1BE-ED33-B87A-F6DB61843DB2}"/>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9B64B10E-6AEA-4397-79F0-5D2428F4B7ED}"/>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895FF8F5-4B64-A8B8-5B27-0378B2955C1F}"/>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FC51F06F-D5FB-DDDD-6B26-90E9C3B5E4B9}"/>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CFD7C63C-C877-3302-58D7-4F1810A22F1E}"/>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1AC6B12C-D697-F61C-6079-042D93E3605D}"/>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753927D4-9025-B1D2-CFE4-059467FA8DA4}"/>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93944B40-77CB-B354-3292-9A27909EC699}"/>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9FC48C3B-5025-999D-3F35-A50EA5B1CD75}"/>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F114828D-0319-184D-37E4-14C675D5DD97}"/>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E1F14764-8F3D-000F-665A-163FA6E31DE0}"/>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E6ACDBE0-401F-3137-50E3-7B66612B1E41}"/>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F2568F65-F87D-91F5-A7DF-C2D01DEB889B}"/>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854512B0-1945-F87C-3C08-ED9FEA0649CB}"/>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9921D20B-CA2C-C1DA-1700-63EF3522845B}"/>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ADCE4D03-E03C-EBEE-C7F8-FB6433FD93A3}"/>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332D72DF-F3CE-DE19-68B8-16ACA7CF07C5}"/>
              </a:ext>
            </a:extLst>
          </p:cNvPr>
          <p:cNvSpPr/>
          <p:nvPr/>
        </p:nvSpPr>
        <p:spPr>
          <a:xfrm>
            <a:off x="184387" y="5354955"/>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hlinkClick r:id="rId44" action="ppaction://hlinksldjump"/>
            <a:extLst>
              <a:ext uri="{FF2B5EF4-FFF2-40B4-BE49-F238E27FC236}">
                <a16:creationId xmlns:a16="http://schemas.microsoft.com/office/drawing/2014/main" id="{9E2BF145-9480-2985-AA26-07FE3711AAD9}"/>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DCCA3D82-F2C2-0CC7-867B-8AB3C557BFD2}"/>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B7A7FE10-808A-0F06-DE16-7C3D841FA12C}"/>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9FB98C9E-386C-23F5-8650-FFC73D9EE4AC}"/>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54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365759" y="-751839"/>
            <a:ext cx="12596854" cy="774749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14307" y="2313069"/>
            <a:ext cx="2134414"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95349" y="2275385"/>
            <a:ext cx="2140809" cy="2509733"/>
          </a:xfrm>
        </p:spPr>
      </p:pic>
      <p:sp>
        <p:nvSpPr>
          <p:cNvPr id="50" name="TextBox 49">
            <a:extLst>
              <a:ext uri="{FF2B5EF4-FFF2-40B4-BE49-F238E27FC236}">
                <a16:creationId xmlns:a16="http://schemas.microsoft.com/office/drawing/2014/main" id="{3F209002-E608-4BB4-4CAB-14A1A743D29F}"/>
              </a:ext>
            </a:extLst>
          </p:cNvPr>
          <p:cNvSpPr txBox="1"/>
          <p:nvPr/>
        </p:nvSpPr>
        <p:spPr>
          <a:xfrm>
            <a:off x="663145" y="1106704"/>
            <a:ext cx="3725429" cy="3693319"/>
          </a:xfrm>
          <a:prstGeom prst="rect">
            <a:avLst/>
          </a:prstGeom>
          <a:noFill/>
        </p:spPr>
        <p:txBody>
          <a:bodyPr wrap="square" rtlCol="0">
            <a:spAutoFit/>
          </a:bodyPr>
          <a:lstStyle/>
          <a:p>
            <a:r>
              <a:rPr lang="en-US" i="0" dirty="0">
                <a:solidFill>
                  <a:schemeClr val="bg1"/>
                </a:solidFill>
                <a:effectLst/>
                <a:latin typeface="Söhne"/>
              </a:rPr>
              <a:t>The SQL query retrieves the total number of weekly admissions to ICU and hospitals per year and location. It selects identifiers, location, date, and year from the '</a:t>
            </a:r>
            <a:r>
              <a:rPr lang="en-US" i="0" dirty="0" err="1">
                <a:solidFill>
                  <a:schemeClr val="bg1"/>
                </a:solidFill>
                <a:effectLst/>
                <a:latin typeface="Söhne"/>
              </a:rPr>
              <a:t>primary_data</a:t>
            </a:r>
            <a:r>
              <a:rPr lang="en-US" i="0" dirty="0">
                <a:solidFill>
                  <a:schemeClr val="bg1"/>
                </a:solidFill>
                <a:effectLst/>
                <a:latin typeface="Söhne"/>
              </a:rPr>
              <a:t>' table and sums the ICU and hospital admissions from the '</a:t>
            </a:r>
            <a:r>
              <a:rPr lang="en-US" i="0" dirty="0" err="1">
                <a:solidFill>
                  <a:schemeClr val="bg1"/>
                </a:solidFill>
                <a:effectLst/>
                <a:latin typeface="Söhne"/>
              </a:rPr>
              <a:t>health_sector_preparations</a:t>
            </a:r>
            <a:r>
              <a:rPr lang="en-US" i="0" dirty="0">
                <a:solidFill>
                  <a:schemeClr val="bg1"/>
                </a:solidFill>
                <a:effectLst/>
                <a:latin typeface="Söhne"/>
              </a:rPr>
              <a:t>' table. The query includes records with more than zero admissions for both ICU and hospitals, joining the two tables on a matching ID and grouping the results by location and year.</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59D84E65-61C9-BF3F-7987-20F61CBBED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B10F8FEA-741C-AC76-D284-0AC1453C6FF2}"/>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5CC599F2-988B-4BCF-D036-EF5AF37F67A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5803D0FC-DEFC-999B-4895-AF2C1B9A826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E5A08608-A035-8026-6AA5-D0A3F1CC9278}"/>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E6FF128E-2C01-4EF8-2625-7769323C984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F103108C-4C45-7B3C-88FF-000612CF507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D600AC98-4C6C-D017-98FE-E73A8C2234A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2F1567F2-FDFF-9F99-9B0C-99475A1CD089}"/>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5E5515DD-5460-D6A9-A129-5B3677B660C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01038C53-7167-EDE0-2CF0-C3240C3FA73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432E2E23-5722-555B-7DB7-2E1A689B49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91E33C38-4362-43C1-E056-B3AA26A0B685}"/>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3BBE3034-4FEA-A9A2-ED94-870BC23C0560}"/>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4C072C4C-3885-3571-D4CF-97046362AD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418EA4EA-D0D8-E962-38F0-7220905969E7}"/>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0D60A81E-1C73-0FF9-01E6-0104992801D1}"/>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EEA4CEF2-8F9F-F19E-AB03-DA82A70C717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B7C56A6A-7971-DB93-9F13-77A350BE4A8A}"/>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B9502B9B-1A47-72A0-82F2-4797719FEC17}"/>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537E1B52-B6D3-D473-3872-DF27EC20E256}"/>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3EA6797A-EEBB-7FF0-91D0-72BC99C7A5DD}"/>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24C53DF4-1EA2-908A-0088-B219275FCCB2}"/>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223824C7-4D94-C958-FB15-C9E319057BCC}"/>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B545D6CF-C673-7DFD-FB8E-6DF8422F3FF1}"/>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84620348-586D-66FE-F2E4-705FCFE72AE1}"/>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59B70F80-597A-C98D-68D9-FBCE75972E7D}"/>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3CCA62B0-793F-7023-9838-AACFFFBCFDC8}"/>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A5AC936C-D054-EEF9-0EE3-FAFDA8762EC0}"/>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0074F2CA-9734-97B0-4282-E43DFE6F0176}"/>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9CCBE59F-4990-D869-F5A3-D55BDD2F5239}"/>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4E04A350-B6CC-D643-002E-573252AD19EE}"/>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DAA52493-9DEA-FDEB-1DC0-9BD4EC0451B6}"/>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46B8FEFE-AE3E-5C7E-1A39-67234EB00F76}"/>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6964AB60-3514-8B54-2B74-3510B05FFA66}"/>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6EA94A5D-1146-6A6A-6B56-684D858D0F12}"/>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C26F3E6D-EE5F-56F8-18BC-8E2C529C845D}"/>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672DA81B-4E6F-E5F1-8A05-D31B0B949BC7}"/>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6A2D99B3-712C-5965-292D-3941B80174F3}"/>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66B84651-9C9F-5EE7-350E-FC30F8816702}"/>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4909E559-D46F-0F96-8982-4C918DA44263}"/>
              </a:ext>
            </a:extLst>
          </p:cNvPr>
          <p:cNvSpPr/>
          <p:nvPr/>
        </p:nvSpPr>
        <p:spPr>
          <a:xfrm>
            <a:off x="196057" y="562312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32E4F875-2427-75CF-9DFA-FC7325FC9453}"/>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49816C6C-66F6-5BBA-9C36-838AF43EA4F1}"/>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60B91123-BE54-F9B9-FACC-DF0610C1D8FF}"/>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727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457199" y="-330698"/>
            <a:ext cx="12739094" cy="718869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31212" y="2313069"/>
            <a:ext cx="213298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59891" y="2313069"/>
            <a:ext cx="2215165"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619983" y="398637"/>
            <a:ext cx="3725429" cy="6186309"/>
          </a:xfrm>
          <a:prstGeom prst="rect">
            <a:avLst/>
          </a:prstGeom>
          <a:noFill/>
        </p:spPr>
        <p:txBody>
          <a:bodyPr wrap="square" rtlCol="0">
            <a:spAutoFit/>
          </a:bodyPr>
          <a:lstStyle/>
          <a:p>
            <a:r>
              <a:rPr lang="en-US" b="0" i="0" dirty="0">
                <a:solidFill>
                  <a:schemeClr val="bg1"/>
                </a:solidFill>
                <a:effectLst/>
                <a:latin typeface="Söhne"/>
              </a:rPr>
              <a:t>The SQL query is designed to explore the correlation between human development index (HDI), GDP per capita, and the ratio of deaths in the population, as well as life expectancy. It selects data such as the location, date, human development index, GDP per capita rounded to no decimal places, the percentage of total deaths per population, and life expectancy. The query joins several tables: '</a:t>
            </a:r>
            <a:r>
              <a:rPr lang="en-US" b="0" i="0" dirty="0" err="1">
                <a:solidFill>
                  <a:schemeClr val="bg1"/>
                </a:solidFill>
                <a:effectLst/>
                <a:latin typeface="Söhne"/>
              </a:rPr>
              <a:t>primary_data</a:t>
            </a:r>
            <a:r>
              <a:rPr lang="en-US" b="0" i="0" dirty="0">
                <a:solidFill>
                  <a:schemeClr val="bg1"/>
                </a:solidFill>
                <a:effectLst/>
                <a:latin typeface="Söhne"/>
              </a:rPr>
              <a:t>', '</a:t>
            </a:r>
            <a:r>
              <a:rPr lang="en-US" b="0" i="0" dirty="0" err="1">
                <a:solidFill>
                  <a:schemeClr val="bg1"/>
                </a:solidFill>
                <a:effectLst/>
                <a:latin typeface="Söhne"/>
              </a:rPr>
              <a:t>life_expectancy_and_human_development_index</a:t>
            </a:r>
            <a:r>
              <a:rPr lang="en-US" b="0" i="0" dirty="0">
                <a:solidFill>
                  <a:schemeClr val="bg1"/>
                </a:solidFill>
                <a:effectLst/>
                <a:latin typeface="Söhne"/>
              </a:rPr>
              <a:t>', '</a:t>
            </a:r>
            <a:r>
              <a:rPr lang="en-US" b="0" i="0" dirty="0" err="1">
                <a:solidFill>
                  <a:schemeClr val="bg1"/>
                </a:solidFill>
                <a:effectLst/>
                <a:latin typeface="Söhne"/>
              </a:rPr>
              <a:t>total_percentage_cases_deaths_vs_population</a:t>
            </a:r>
            <a:r>
              <a:rPr lang="en-US" b="0" i="0" dirty="0">
                <a:solidFill>
                  <a:schemeClr val="bg1"/>
                </a:solidFill>
                <a:effectLst/>
                <a:latin typeface="Söhne"/>
              </a:rPr>
              <a:t>', and '</a:t>
            </a:r>
            <a:r>
              <a:rPr lang="en-US" b="0" i="0" dirty="0" err="1">
                <a:solidFill>
                  <a:schemeClr val="bg1"/>
                </a:solidFill>
                <a:effectLst/>
                <a:latin typeface="Söhne"/>
              </a:rPr>
              <a:t>preparation_of_country</a:t>
            </a:r>
            <a:r>
              <a:rPr lang="en-US" b="0" i="0" dirty="0">
                <a:solidFill>
                  <a:schemeClr val="bg1"/>
                </a:solidFill>
                <a:effectLst/>
                <a:latin typeface="Söhne"/>
              </a:rPr>
              <a:t>'. It filters for records with non-zero life expectancy, HDI, deaths over 100, and positive GDP per capita on a specific date ('2023-12-19'), grouping the results by location.</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848523A9-EFE9-2839-77AD-91EA172AF81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0E7FDFD0-2919-41D2-16D6-6FCC403F7812}"/>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F807E07F-58CB-1BC3-C100-F1C45C501FC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958FADDF-D65B-EE7A-A62F-BF53563B8D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84BE8496-49EB-9737-F646-168CB7CD9DBA}"/>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D53713D5-643A-AEF4-09D8-9900BAC2464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F6FA335D-DF63-8DB0-ABCB-A033BBA00EC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FAAE3963-6A61-F5AC-B070-03C496247F0C}"/>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BCA7D634-5C01-1B98-B1CF-0DB4D3A27BC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C0A74054-1A95-3381-8FBD-2A9B6758861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50B6A14E-07FD-5528-84FA-6BABFB6DCF8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81560BF1-A197-41C2-8E4C-0DEC363B71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0E471762-3864-DEA0-8186-4BB9244DC5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89A69DE5-13A6-59F2-D8F6-57E06F1B315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37BAB384-C136-8565-3A56-C5CA38029545}"/>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9137E71E-D04F-E64D-752D-97B5B9DC43F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36011F6E-E4D4-02FB-C1DC-0892D1CB5610}"/>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ECDA32A8-74E9-31A3-77BA-BADDE3808761}"/>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88403421-F8BA-B2DC-2AF1-F2E5F2D96B7B}"/>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349A90CA-252C-F947-DB65-61539D782663}"/>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DE9A2864-8F02-9960-3CAF-2EA5A5A92FEE}"/>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459EC60C-5ECD-73F2-A644-CAF5016301C2}"/>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8070734F-E134-8867-3AB2-003BD2196B76}"/>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FE6BD877-5F67-0AF8-10F7-6ACAFCBD9058}"/>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7F6CC8CA-FB76-77F4-9451-AC2B8A76BF8F}"/>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ACDA90C3-435E-691E-2EB0-579A06ED467E}"/>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1E2907F8-FB0D-19EB-13FF-2038425E708A}"/>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34B0D740-C15D-5D75-B982-EF23DD82EC43}"/>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42427F89-FDEB-4E58-0D6A-C7A33FC87BA6}"/>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B2978C36-AB85-17E4-1336-80C26405BF65}"/>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89303CFF-E94E-ABD3-E6AA-15B2CD44C9FB}"/>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60D81141-4167-B1C2-7337-B705D4AE01D8}"/>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E31E2A1E-0FF2-61AB-6AE5-8778DFEBEB61}"/>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7E57CA89-D371-4726-E922-AD554BF6952A}"/>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FAAEEA62-C91D-7DAB-F7A8-F95C5AB68D14}"/>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83F28B7D-8E6F-61DF-A1E4-FA3FBD6E02A3}"/>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0BEA95CB-E992-2E8C-DB0A-5C8B15F82C36}"/>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5E3E3C56-520B-78A5-7E1F-B1C831891CB1}"/>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D62C1139-725F-8125-7432-5E5706B7AC52}"/>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01222B05-40A1-231E-2841-6FEFBBA523A1}"/>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20BBABE2-4691-C609-5178-0ADAADCFD11A}"/>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790C1AAD-125F-DEC7-DEDC-C24613CB8062}"/>
              </a:ext>
            </a:extLst>
          </p:cNvPr>
          <p:cNvSpPr/>
          <p:nvPr/>
        </p:nvSpPr>
        <p:spPr>
          <a:xfrm>
            <a:off x="184387" y="5932170"/>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DED11007-7C44-39C6-3B2C-1A9930F6C84F}"/>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D7E14030-25C2-4AEE-9BFD-FEA6122E8E6C}"/>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884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
            <a:ext cx="12231094" cy="699565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52776" y="2313069"/>
            <a:ext cx="2130546"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59891" y="2313069"/>
            <a:ext cx="2228382"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703537" y="613972"/>
            <a:ext cx="3725429" cy="5909310"/>
          </a:xfrm>
          <a:prstGeom prst="rect">
            <a:avLst/>
          </a:prstGeom>
          <a:noFill/>
        </p:spPr>
        <p:txBody>
          <a:bodyPr wrap="square" rtlCol="0">
            <a:spAutoFit/>
          </a:bodyPr>
          <a:lstStyle/>
          <a:p>
            <a:br>
              <a:rPr lang="en-US" dirty="0">
                <a:solidFill>
                  <a:schemeClr val="bg1"/>
                </a:solidFill>
              </a:rPr>
            </a:br>
            <a:r>
              <a:rPr lang="en-US" b="0" i="0" dirty="0">
                <a:solidFill>
                  <a:schemeClr val="bg1"/>
                </a:solidFill>
                <a:effectLst/>
                <a:latin typeface="Söhne"/>
              </a:rPr>
              <a:t>This SQL query is designed to investigate the relationship between the availability of handwashing facilities and the percentage of COVID-19 cases per population in different locations. It selects identifiers, location, date, and rounds off the number of handwashing facilities, calculating the percentage of total COVID-19 cases relative to the population. The data is obtained by joining '</a:t>
            </a:r>
            <a:r>
              <a:rPr lang="en-US" b="0" i="0" dirty="0" err="1">
                <a:solidFill>
                  <a:schemeClr val="bg1"/>
                </a:solidFill>
                <a:effectLst/>
                <a:latin typeface="Söhne"/>
              </a:rPr>
              <a:t>primary_data</a:t>
            </a:r>
            <a:r>
              <a:rPr lang="en-US" b="0" i="0" dirty="0">
                <a:solidFill>
                  <a:schemeClr val="bg1"/>
                </a:solidFill>
                <a:effectLst/>
                <a:latin typeface="Söhne"/>
              </a:rPr>
              <a:t>' with '</a:t>
            </a:r>
            <a:r>
              <a:rPr lang="en-US" b="0" i="0" dirty="0" err="1">
                <a:solidFill>
                  <a:schemeClr val="bg1"/>
                </a:solidFill>
                <a:effectLst/>
                <a:latin typeface="Söhne"/>
              </a:rPr>
              <a:t>preparation_of_country</a:t>
            </a:r>
            <a:r>
              <a:rPr lang="en-US" b="0" i="0" dirty="0">
                <a:solidFill>
                  <a:schemeClr val="bg1"/>
                </a:solidFill>
                <a:effectLst/>
                <a:latin typeface="Söhne"/>
              </a:rPr>
              <a:t>' and '</a:t>
            </a:r>
            <a:r>
              <a:rPr lang="en-US" b="0" i="0" dirty="0" err="1">
                <a:solidFill>
                  <a:schemeClr val="bg1"/>
                </a:solidFill>
                <a:effectLst/>
                <a:latin typeface="Söhne"/>
              </a:rPr>
              <a:t>total_percentage_cases_deaths_vs_population</a:t>
            </a:r>
            <a:r>
              <a:rPr lang="en-US" b="0" i="0" dirty="0">
                <a:solidFill>
                  <a:schemeClr val="bg1"/>
                </a:solidFill>
                <a:effectLst/>
                <a:latin typeface="Söhne"/>
              </a:rPr>
              <a:t>' tables. It filters the data to include only records with a non-zero count of handwashing facilities and total cases, specifically on the date '2023-12-19', and groups the results by location</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710D2D6E-D4A4-F186-1F7E-FDD4A4DBC5A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FB81C8FE-5E69-A54F-B7D9-A9C3A09C6C8A}"/>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982F7972-48D7-5EB7-53C0-FDFB3BAD59D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63E6B3BD-A7B1-D861-526E-F76C99ADFF3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36953F8D-64E7-C3C5-0A4F-CBA2EC03121B}"/>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577B28B1-BF07-CCFE-5904-378C5EF79AC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91ADA722-4D15-DD20-5F16-D01D3C6C236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FA5BBEA7-F1FD-64B0-56E5-753BCC6B84E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B6A36962-2DAB-9B49-8D90-2C67B567715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0EFFC4A5-01B1-2E09-3832-CC40E5877F6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ADB51E5E-D938-429D-3583-D507CB3B927A}"/>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6B6974BA-834B-3507-5163-5A7025B498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A4E042AA-D19B-AF9D-11A1-3C3E598744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79366102-0CF2-C3DD-D1B8-C0C539EA2C1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F88E6FD0-A544-EBFB-A6A0-76BBE9B639F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E44B6065-9BEE-128D-9BD6-5FAB617A7F5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1BA476D3-257C-DC50-46C4-3C3CBDDA0972}"/>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9957194C-D571-EE31-BEB0-DB58CFE94FFF}"/>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91FB9203-53C0-20ED-156D-B8884AC6F4F3}"/>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CE80705B-AD1D-91E2-B0EB-7D17147E1DD7}"/>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F229264B-C953-5814-0C06-BF15E8127311}"/>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8191476D-FE6F-ACD1-04AB-5E6B7045D74A}"/>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91C0A961-A70C-FDA5-1C11-CEE6A85F9687}"/>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F9684A37-A692-874F-6804-C68D6B2FE51F}"/>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6F8B58A9-1977-98A9-5E7A-AE78C4F6D0A5}"/>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554389E2-9570-9025-2CE3-935BBCB777BA}"/>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483A24B3-D99B-D662-6CBE-EE0D0F5E5BB3}"/>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EF22094A-44DF-9383-6F88-D44B563B71A0}"/>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094BE308-17E8-D2BE-9EF9-7F2E72176B6F}"/>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943DFF3D-4982-8FF8-22CC-F772252BC7C8}"/>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A297C7CF-93DF-CE56-3FD6-D51943E2A223}"/>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672DED45-F6B4-8890-2B3F-C8CFB588CA53}"/>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B4D0A3E0-5F47-E47F-6D0D-86701F73EA93}"/>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534BB99F-A939-2D3B-3AC0-53A6A807B424}"/>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A6D97DF4-74D7-445F-4E16-FA0147447523}"/>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E521CAF8-1FCB-C575-A451-37874DD1B17F}"/>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8D156393-322D-1CC6-71B5-40033C70BDF0}"/>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C3192700-EFEB-9620-8523-CD29CA7388B7}"/>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28B8992F-D06D-8314-091D-BEEB383F40FF}"/>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B37C45FD-4C62-4E82-6B38-3542FDA4CA39}"/>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35B63535-745B-F0F0-EBDF-624231FCE387}"/>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A8B0A501-0C05-C787-F774-4212267E3DD7}"/>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8BFB4A6C-E34B-44CC-C6F7-067376D4487D}"/>
              </a:ext>
            </a:extLst>
          </p:cNvPr>
          <p:cNvSpPr/>
          <p:nvPr/>
        </p:nvSpPr>
        <p:spPr>
          <a:xfrm>
            <a:off x="200339" y="621340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E7D9624B-E078-79D1-A62F-935D54DFAD9C}"/>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686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3039" y="-106387"/>
            <a:ext cx="1242413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6512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3030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666366" y="1082040"/>
            <a:ext cx="3725429" cy="4801314"/>
          </a:xfrm>
          <a:prstGeom prst="rect">
            <a:avLst/>
          </a:prstGeom>
          <a:noFill/>
        </p:spPr>
        <p:txBody>
          <a:bodyPr wrap="square" rtlCol="0">
            <a:spAutoFit/>
          </a:bodyPr>
          <a:lstStyle/>
          <a:p>
            <a:r>
              <a:rPr lang="en-US" b="0" i="0" dirty="0">
                <a:solidFill>
                  <a:schemeClr val="bg1"/>
                </a:solidFill>
                <a:effectLst/>
                <a:latin typeface="Söhne"/>
              </a:rPr>
              <a:t>The SQL query aims to calculate and select the total vaccinations and the percentage of vaccinations relative to the population for each location and year. It also computes the percentage of COVID-19 cases per population. The query aggregates data from the '</a:t>
            </a:r>
            <a:r>
              <a:rPr lang="en-US" b="0" i="0" dirty="0" err="1">
                <a:solidFill>
                  <a:schemeClr val="bg1"/>
                </a:solidFill>
                <a:effectLst/>
                <a:latin typeface="Söhne"/>
              </a:rPr>
              <a:t>primary_data</a:t>
            </a:r>
            <a:r>
              <a:rPr lang="en-US" b="0" i="0" dirty="0">
                <a:solidFill>
                  <a:schemeClr val="bg1"/>
                </a:solidFill>
                <a:effectLst/>
                <a:latin typeface="Söhne"/>
              </a:rPr>
              <a:t>' and '</a:t>
            </a:r>
            <a:r>
              <a:rPr lang="en-US" b="0" i="0" dirty="0" err="1">
                <a:solidFill>
                  <a:schemeClr val="bg1"/>
                </a:solidFill>
                <a:effectLst/>
                <a:latin typeface="Söhne"/>
              </a:rPr>
              <a:t>vaccination_per_population</a:t>
            </a:r>
            <a:r>
              <a:rPr lang="en-US" b="0" i="0" dirty="0">
                <a:solidFill>
                  <a:schemeClr val="bg1"/>
                </a:solidFill>
                <a:effectLst/>
                <a:latin typeface="Söhne"/>
              </a:rPr>
              <a:t>' tables, joining with '</a:t>
            </a:r>
            <a:r>
              <a:rPr lang="en-US" b="0" i="0" dirty="0" err="1">
                <a:solidFill>
                  <a:schemeClr val="bg1"/>
                </a:solidFill>
                <a:effectLst/>
                <a:latin typeface="Söhne"/>
              </a:rPr>
              <a:t>total_percentage_cases_deaths_vs_population</a:t>
            </a:r>
            <a:r>
              <a:rPr lang="en-US" b="0" i="0" dirty="0">
                <a:solidFill>
                  <a:schemeClr val="bg1"/>
                </a:solidFill>
                <a:effectLst/>
                <a:latin typeface="Söhne"/>
              </a:rPr>
              <a:t>' to provide a broader context. It filters for records with non-zero vaccinations, grouping the results by location and year to facilitate analysis by demographic segments.</a:t>
            </a:r>
            <a:endParaRPr lang="en-US" dirty="0">
              <a:solidFill>
                <a:schemeClr val="bg1"/>
              </a:solidFill>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BFAD5BFC-DD4D-1CE9-3B68-539CB533685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2097198A-9363-6989-C863-61E48F1ABD59}"/>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02E9FC69-4682-345E-1A53-BA6932EEC44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CA1BB9E4-A8DA-C59B-C762-ED2409FF0B0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0DD6F798-2625-F24B-2879-65E6AA90EAE9}"/>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E5315557-D047-070A-0D46-68AFFB78C1F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5ABC4FCF-DB61-A18D-5DB1-D6BBBFC4624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EF0A20DE-47BD-F1EA-79B7-9750392EDA2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390DE0E8-61CD-44F0-6A79-679A18689234}"/>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B544A767-947A-1335-9363-E747C8B69C0E}"/>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DBFB623C-FAF8-93F6-D3C5-629407D7799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D68E6BBF-DA8E-1F7A-B420-E1EB1A13084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7053234E-C1E9-713E-8A40-776617D503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1A6D2951-A389-95B7-E6A4-1A77F7C76DC1}"/>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FEC37585-B9EF-ECFF-7AF0-87B75283D650}"/>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200ED3BC-93D1-E89F-954E-6ECEB21A791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DA0B7AF6-F78A-9542-2F51-7385C757CA52}"/>
              </a:ext>
            </a:extLst>
          </p:cNvPr>
          <p:cNvPicPr>
            <a:picLocks noChangeAspect="1"/>
          </p:cNvPicPr>
          <p:nvPr/>
        </p:nvPicPr>
        <p:blipFill>
          <a:blip r:embed="rId22">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696376EB-5661-C221-D1FC-7C56BA8F803C}"/>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2963A1A6-410F-060D-23B9-C9721A88BE9B}"/>
              </a:ext>
            </a:extLst>
          </p:cNvPr>
          <p:cNvPicPr>
            <a:picLocks noChangeAspect="1"/>
          </p:cNvPicPr>
          <p:nvPr/>
        </p:nvPicPr>
        <p:blipFill>
          <a:blip r:embed="rId24">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7CAC61A8-F704-F71D-3F35-FCA61139C26D}"/>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5" action="ppaction://hlinksldjump"/>
            <a:extLst>
              <a:ext uri="{FF2B5EF4-FFF2-40B4-BE49-F238E27FC236}">
                <a16:creationId xmlns:a16="http://schemas.microsoft.com/office/drawing/2014/main" id="{3F6B5F93-7573-8FF1-74EA-88A883E37B77}"/>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6" action="ppaction://hlinksldjump"/>
            <a:extLst>
              <a:ext uri="{FF2B5EF4-FFF2-40B4-BE49-F238E27FC236}">
                <a16:creationId xmlns:a16="http://schemas.microsoft.com/office/drawing/2014/main" id="{9F1F9852-FF0D-C9C1-E996-E6DAB96A6D3C}"/>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7" action="ppaction://hlinksldjump"/>
            <a:extLst>
              <a:ext uri="{FF2B5EF4-FFF2-40B4-BE49-F238E27FC236}">
                <a16:creationId xmlns:a16="http://schemas.microsoft.com/office/drawing/2014/main" id="{03900BC5-248D-AC44-C685-E9371E952CC4}"/>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8" action="ppaction://hlinksldjump"/>
            <a:extLst>
              <a:ext uri="{FF2B5EF4-FFF2-40B4-BE49-F238E27FC236}">
                <a16:creationId xmlns:a16="http://schemas.microsoft.com/office/drawing/2014/main" id="{F5753F0E-327D-0B4D-C80D-6D70AB2F3FAD}"/>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9" action="ppaction://hlinksldjump"/>
            <a:extLst>
              <a:ext uri="{FF2B5EF4-FFF2-40B4-BE49-F238E27FC236}">
                <a16:creationId xmlns:a16="http://schemas.microsoft.com/office/drawing/2014/main" id="{718B6150-CF27-988A-2739-ACA4835EDA5A}"/>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30" action="ppaction://hlinksldjump"/>
            <a:extLst>
              <a:ext uri="{FF2B5EF4-FFF2-40B4-BE49-F238E27FC236}">
                <a16:creationId xmlns:a16="http://schemas.microsoft.com/office/drawing/2014/main" id="{F9EC1A5C-F845-A92D-6E98-8B33E87AF816}"/>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1" action="ppaction://hlinksldjump"/>
            <a:extLst>
              <a:ext uri="{FF2B5EF4-FFF2-40B4-BE49-F238E27FC236}">
                <a16:creationId xmlns:a16="http://schemas.microsoft.com/office/drawing/2014/main" id="{4EB5FA5A-848F-5487-28EC-0A4A2364C138}"/>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2" action="ppaction://hlinksldjump"/>
            <a:extLst>
              <a:ext uri="{FF2B5EF4-FFF2-40B4-BE49-F238E27FC236}">
                <a16:creationId xmlns:a16="http://schemas.microsoft.com/office/drawing/2014/main" id="{8D13D3EA-C2C5-0C5E-3179-4F3254F610D8}"/>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3" action="ppaction://hlinksldjump"/>
            <a:extLst>
              <a:ext uri="{FF2B5EF4-FFF2-40B4-BE49-F238E27FC236}">
                <a16:creationId xmlns:a16="http://schemas.microsoft.com/office/drawing/2014/main" id="{D33DB70F-236D-E40B-C37A-ECC65FD7F25B}"/>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4" action="ppaction://hlinksldjump"/>
            <a:extLst>
              <a:ext uri="{FF2B5EF4-FFF2-40B4-BE49-F238E27FC236}">
                <a16:creationId xmlns:a16="http://schemas.microsoft.com/office/drawing/2014/main" id="{CB96330B-9A25-A4A6-24CF-08B672BAD8F2}"/>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5" action="ppaction://hlinksldjump"/>
            <a:extLst>
              <a:ext uri="{FF2B5EF4-FFF2-40B4-BE49-F238E27FC236}">
                <a16:creationId xmlns:a16="http://schemas.microsoft.com/office/drawing/2014/main" id="{15EA4AB1-D096-6D81-FBB8-93FCD9C9BFA5}"/>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6" action="ppaction://hlinksldjump"/>
            <a:extLst>
              <a:ext uri="{FF2B5EF4-FFF2-40B4-BE49-F238E27FC236}">
                <a16:creationId xmlns:a16="http://schemas.microsoft.com/office/drawing/2014/main" id="{AE2E2FDF-8A1C-EE55-61FD-72E1122E6621}"/>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7" action="ppaction://hlinksldjump"/>
            <a:extLst>
              <a:ext uri="{FF2B5EF4-FFF2-40B4-BE49-F238E27FC236}">
                <a16:creationId xmlns:a16="http://schemas.microsoft.com/office/drawing/2014/main" id="{2FE34197-6209-6210-C14C-0CE76859F76B}"/>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8" action="ppaction://hlinksldjump"/>
            <a:extLst>
              <a:ext uri="{FF2B5EF4-FFF2-40B4-BE49-F238E27FC236}">
                <a16:creationId xmlns:a16="http://schemas.microsoft.com/office/drawing/2014/main" id="{4988F2EA-9F1D-83B4-8AEE-933311C9944E}"/>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9" action="ppaction://hlinksldjump"/>
            <a:extLst>
              <a:ext uri="{FF2B5EF4-FFF2-40B4-BE49-F238E27FC236}">
                <a16:creationId xmlns:a16="http://schemas.microsoft.com/office/drawing/2014/main" id="{2B2B1D66-EF31-D7B7-5D19-A631926E1785}"/>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40" action="ppaction://hlinksldjump"/>
            <a:extLst>
              <a:ext uri="{FF2B5EF4-FFF2-40B4-BE49-F238E27FC236}">
                <a16:creationId xmlns:a16="http://schemas.microsoft.com/office/drawing/2014/main" id="{8E219C93-6092-F0C7-8B4F-6C74907134C3}"/>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1" action="ppaction://hlinksldjump"/>
            <a:extLst>
              <a:ext uri="{FF2B5EF4-FFF2-40B4-BE49-F238E27FC236}">
                <a16:creationId xmlns:a16="http://schemas.microsoft.com/office/drawing/2014/main" id="{BA9E77E5-DF4E-53E1-0DFE-9B4F5E9DF3BD}"/>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2" action="ppaction://hlinksldjump"/>
            <a:extLst>
              <a:ext uri="{FF2B5EF4-FFF2-40B4-BE49-F238E27FC236}">
                <a16:creationId xmlns:a16="http://schemas.microsoft.com/office/drawing/2014/main" id="{1B76F7EB-7001-283F-7867-1D6E28ABCC9C}"/>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3" action="ppaction://hlinksldjump"/>
            <a:extLst>
              <a:ext uri="{FF2B5EF4-FFF2-40B4-BE49-F238E27FC236}">
                <a16:creationId xmlns:a16="http://schemas.microsoft.com/office/drawing/2014/main" id="{D379A94F-7F03-E3F2-0C2E-AE12E69597E2}"/>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4" action="ppaction://hlinksldjump"/>
            <a:extLst>
              <a:ext uri="{FF2B5EF4-FFF2-40B4-BE49-F238E27FC236}">
                <a16:creationId xmlns:a16="http://schemas.microsoft.com/office/drawing/2014/main" id="{BA167C50-B7FA-4B8D-6B15-2E52EFC3BD62}"/>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5" action="ppaction://hlinksldjump"/>
            <a:extLst>
              <a:ext uri="{FF2B5EF4-FFF2-40B4-BE49-F238E27FC236}">
                <a16:creationId xmlns:a16="http://schemas.microsoft.com/office/drawing/2014/main" id="{AFA5E480-DC85-ECE0-CFFD-B690A6F66F61}"/>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6" action="ppaction://hlinksldjump"/>
            <a:extLst>
              <a:ext uri="{FF2B5EF4-FFF2-40B4-BE49-F238E27FC236}">
                <a16:creationId xmlns:a16="http://schemas.microsoft.com/office/drawing/2014/main" id="{D8B470C7-2EF9-4D46-19AC-321A1023D54A}"/>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7" action="ppaction://hlinksldjump"/>
            <a:extLst>
              <a:ext uri="{FF2B5EF4-FFF2-40B4-BE49-F238E27FC236}">
                <a16:creationId xmlns:a16="http://schemas.microsoft.com/office/drawing/2014/main" id="{3DEDB99E-2F75-FD67-8DF3-59F2906FEF6B}"/>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8" action="ppaction://hlinksldjump"/>
            <a:extLst>
              <a:ext uri="{FF2B5EF4-FFF2-40B4-BE49-F238E27FC236}">
                <a16:creationId xmlns:a16="http://schemas.microsoft.com/office/drawing/2014/main" id="{734AD9FC-524E-DB40-7538-91484CCFDD65}"/>
              </a:ext>
            </a:extLst>
          </p:cNvPr>
          <p:cNvSpPr/>
          <p:nvPr/>
        </p:nvSpPr>
        <p:spPr>
          <a:xfrm>
            <a:off x="184387" y="6549390"/>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301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2879" y="-132080"/>
            <a:ext cx="12413974" cy="7127739"/>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92984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09502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507109" y="1880177"/>
            <a:ext cx="3725429" cy="2031325"/>
          </a:xfrm>
          <a:prstGeom prst="rect">
            <a:avLst/>
          </a:prstGeom>
          <a:noFill/>
        </p:spPr>
        <p:txBody>
          <a:bodyPr wrap="square" rtlCol="0">
            <a:spAutoFit/>
          </a:bodyPr>
          <a:lstStyle/>
          <a:p>
            <a:pPr algn="l"/>
            <a:r>
              <a:rPr lang="en-US" b="0" i="0" dirty="0">
                <a:solidFill>
                  <a:schemeClr val="bg1"/>
                </a:solidFill>
                <a:effectLst/>
                <a:latin typeface="Söhne"/>
              </a:rPr>
              <a:t>This dashboard displays various visuals, including:</a:t>
            </a:r>
          </a:p>
          <a:p>
            <a:pPr algn="l">
              <a:buFont typeface="Arial" panose="020B0604020202020204" pitchFamily="34" charset="0"/>
              <a:buChar char="•"/>
            </a:pPr>
            <a:r>
              <a:rPr lang="en-US" b="0" i="0" dirty="0">
                <a:solidFill>
                  <a:schemeClr val="bg1"/>
                </a:solidFill>
                <a:effectLst/>
                <a:latin typeface="Söhne"/>
              </a:rPr>
              <a:t> The capability of the Ministry of    Health</a:t>
            </a:r>
          </a:p>
          <a:p>
            <a:pPr algn="l">
              <a:buFont typeface="Arial" panose="020B0604020202020204" pitchFamily="34" charset="0"/>
              <a:buChar char="•"/>
            </a:pPr>
            <a:r>
              <a:rPr lang="en-US" b="0" i="0" dirty="0">
                <a:solidFill>
                  <a:schemeClr val="bg1"/>
                </a:solidFill>
                <a:effectLst/>
                <a:latin typeface="Söhne"/>
              </a:rPr>
              <a:t> Cases and deaths per year</a:t>
            </a:r>
          </a:p>
          <a:p>
            <a:pPr algn="l">
              <a:buFont typeface="Arial" panose="020B0604020202020204" pitchFamily="34" charset="0"/>
              <a:buChar char="•"/>
            </a:pPr>
            <a:r>
              <a:rPr lang="en-US" b="0" i="0" dirty="0">
                <a:solidFill>
                  <a:schemeClr val="bg1"/>
                </a:solidFill>
                <a:effectLst/>
                <a:latin typeface="Söhne"/>
              </a:rPr>
              <a:t> Cases and deaths per location</a:t>
            </a:r>
          </a:p>
          <a:p>
            <a:pPr algn="l">
              <a:buFont typeface="Arial" panose="020B0604020202020204" pitchFamily="34" charset="0"/>
              <a:buChar char="•"/>
            </a:pPr>
            <a:r>
              <a:rPr lang="en-US" b="0" i="0" dirty="0">
                <a:solidFill>
                  <a:schemeClr val="bg1"/>
                </a:solidFill>
                <a:effectLst/>
                <a:latin typeface="Söhne"/>
              </a:rPr>
              <a:t> Vaccination per population</a:t>
            </a: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318007" y="125584"/>
            <a:ext cx="4763736" cy="6154635"/>
          </a:xfrm>
        </p:spPr>
      </p:pic>
      <p:cxnSp>
        <p:nvCxnSpPr>
          <p:cNvPr id="4" name="Straight Connector 3">
            <a:extLst>
              <a:ext uri="{FF2B5EF4-FFF2-40B4-BE49-F238E27FC236}">
                <a16:creationId xmlns:a16="http://schemas.microsoft.com/office/drawing/2014/main" id="{1EBA73C3-4F19-A40A-95E7-F4A1A2DF47AB}"/>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Oval 4">
            <a:hlinkClick r:id="rId6" action="ppaction://hlinksldjump"/>
            <a:extLst>
              <a:ext uri="{FF2B5EF4-FFF2-40B4-BE49-F238E27FC236}">
                <a16:creationId xmlns:a16="http://schemas.microsoft.com/office/drawing/2014/main" id="{52D4E357-5274-7222-FFF6-21FBECAF4F72}"/>
              </a:ext>
            </a:extLst>
          </p:cNvPr>
          <p:cNvSpPr/>
          <p:nvPr/>
        </p:nvSpPr>
        <p:spPr>
          <a:xfrm>
            <a:off x="35878" y="400050"/>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hlinkClick r:id="rId7" action="ppaction://hlinksldjump"/>
            <a:extLst>
              <a:ext uri="{FF2B5EF4-FFF2-40B4-BE49-F238E27FC236}">
                <a16:creationId xmlns:a16="http://schemas.microsoft.com/office/drawing/2014/main" id="{D020CDAD-C67C-8A15-7AF2-64B517A345E9}"/>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8" action="ppaction://hlinksldjump"/>
            <a:extLst>
              <a:ext uri="{FF2B5EF4-FFF2-40B4-BE49-F238E27FC236}">
                <a16:creationId xmlns:a16="http://schemas.microsoft.com/office/drawing/2014/main" id="{547C4D27-CC51-78CA-BB2F-837E370C24B7}"/>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9" action="ppaction://hlinksldjump"/>
            <a:extLst>
              <a:ext uri="{FF2B5EF4-FFF2-40B4-BE49-F238E27FC236}">
                <a16:creationId xmlns:a16="http://schemas.microsoft.com/office/drawing/2014/main" id="{02865C63-DBC8-A2B9-C002-A89D242A1EE9}"/>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10" action="ppaction://hlinksldjump"/>
            <a:extLst>
              <a:ext uri="{FF2B5EF4-FFF2-40B4-BE49-F238E27FC236}">
                <a16:creationId xmlns:a16="http://schemas.microsoft.com/office/drawing/2014/main" id="{96D33316-A2D2-FFDF-6FA8-6F7AEE40C94E}"/>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1" action="ppaction://hlinksldjump"/>
            <a:extLst>
              <a:ext uri="{FF2B5EF4-FFF2-40B4-BE49-F238E27FC236}">
                <a16:creationId xmlns:a16="http://schemas.microsoft.com/office/drawing/2014/main" id="{4B89A098-A0B8-F1E6-2539-4BDF325F9B28}"/>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2" action="ppaction://hlinksldjump"/>
            <a:extLst>
              <a:ext uri="{FF2B5EF4-FFF2-40B4-BE49-F238E27FC236}">
                <a16:creationId xmlns:a16="http://schemas.microsoft.com/office/drawing/2014/main" id="{ED73B5DB-68B0-0792-1EE5-6C94175D97CD}"/>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3" action="ppaction://hlinksldjump"/>
            <a:extLst>
              <a:ext uri="{FF2B5EF4-FFF2-40B4-BE49-F238E27FC236}">
                <a16:creationId xmlns:a16="http://schemas.microsoft.com/office/drawing/2014/main" id="{36F4D774-B891-748D-2A17-57B0871172FE}"/>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4" action="ppaction://hlinksldjump"/>
            <a:extLst>
              <a:ext uri="{FF2B5EF4-FFF2-40B4-BE49-F238E27FC236}">
                <a16:creationId xmlns:a16="http://schemas.microsoft.com/office/drawing/2014/main" id="{E95377CD-93D4-CD0E-BE6A-AB950720B496}"/>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5" action="ppaction://hlinksldjump"/>
            <a:extLst>
              <a:ext uri="{FF2B5EF4-FFF2-40B4-BE49-F238E27FC236}">
                <a16:creationId xmlns:a16="http://schemas.microsoft.com/office/drawing/2014/main" id="{7792118C-F32C-4D8A-9800-CFE227F89CB5}"/>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A1BA03CD-B5BC-F9F6-EAE6-7D340ACD95E9}"/>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F962E2C4-86BA-ECFC-D9D3-9D96D80A2D64}"/>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326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1279" y="-172719"/>
            <a:ext cx="12312374" cy="716837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76728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493246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93376" y="1066158"/>
            <a:ext cx="3725429"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bg1"/>
                </a:solidFill>
                <a:effectLst/>
                <a:latin typeface="Söhne"/>
              </a:rPr>
            </a:br>
            <a:r>
              <a:rPr kumimoji="0" lang="en-US" altLang="en-US" sz="1800" b="0" i="0" u="none" strike="noStrike" cap="none" normalizeH="0" baseline="0" dirty="0">
                <a:ln>
                  <a:noFill/>
                </a:ln>
                <a:solidFill>
                  <a:schemeClr val="bg1"/>
                </a:solidFill>
                <a:effectLst/>
                <a:latin typeface="Söhne"/>
              </a:rPr>
              <a:t>This dashboard presents a range of visuals, such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Söhne"/>
              </a:rPr>
              <a:t> The percentage of deaths per case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Söhne"/>
              </a:rPr>
              <a:t> Cases by 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Söhne"/>
              </a:rPr>
              <a:t> Seasonality of cases throughout the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Söhne"/>
              </a:rPr>
              <a:t> Testing rates per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Söhne"/>
              </a:rPr>
              <a:t> The highest numbers of cases and   deaths</a:t>
            </a:r>
          </a:p>
          <a:p>
            <a:endParaRPr lang="en-US"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246883" y="125584"/>
            <a:ext cx="4834860" cy="6154635"/>
          </a:xfrm>
        </p:spPr>
      </p:pic>
      <p:cxnSp>
        <p:nvCxnSpPr>
          <p:cNvPr id="29" name="Straight Connector 28">
            <a:extLst>
              <a:ext uri="{FF2B5EF4-FFF2-40B4-BE49-F238E27FC236}">
                <a16:creationId xmlns:a16="http://schemas.microsoft.com/office/drawing/2014/main" id="{3AA85112-37F6-C6CA-91D5-0A410C7C9DB7}"/>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hlinkClick r:id="rId6" action="ppaction://hlinksldjump"/>
            <a:extLst>
              <a:ext uri="{FF2B5EF4-FFF2-40B4-BE49-F238E27FC236}">
                <a16:creationId xmlns:a16="http://schemas.microsoft.com/office/drawing/2014/main" id="{9DFD28DE-D983-3BDF-7D23-B6D79E737C5C}"/>
              </a:ext>
            </a:extLst>
          </p:cNvPr>
          <p:cNvSpPr/>
          <p:nvPr/>
        </p:nvSpPr>
        <p:spPr>
          <a:xfrm>
            <a:off x="18098" y="936017"/>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hlinkClick r:id="rId7" action="ppaction://hlinksldjump"/>
            <a:extLst>
              <a:ext uri="{FF2B5EF4-FFF2-40B4-BE49-F238E27FC236}">
                <a16:creationId xmlns:a16="http://schemas.microsoft.com/office/drawing/2014/main" id="{372362D9-055F-280F-6B70-1C6F18A46BAE}"/>
              </a:ext>
            </a:extLst>
          </p:cNvPr>
          <p:cNvSpPr/>
          <p:nvPr/>
        </p:nvSpPr>
        <p:spPr>
          <a:xfrm>
            <a:off x="147320" y="46980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hlinkClick r:id="rId8" action="ppaction://hlinksldjump"/>
            <a:extLst>
              <a:ext uri="{FF2B5EF4-FFF2-40B4-BE49-F238E27FC236}">
                <a16:creationId xmlns:a16="http://schemas.microsoft.com/office/drawing/2014/main" id="{637DA314-4BF4-9E15-A8AE-3B204AEC234B}"/>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hlinkClick r:id="rId9" action="ppaction://hlinksldjump"/>
            <a:extLst>
              <a:ext uri="{FF2B5EF4-FFF2-40B4-BE49-F238E27FC236}">
                <a16:creationId xmlns:a16="http://schemas.microsoft.com/office/drawing/2014/main" id="{D04E0ACA-BEF1-1726-CFAA-793589439EA4}"/>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0" action="ppaction://hlinksldjump"/>
            <a:extLst>
              <a:ext uri="{FF2B5EF4-FFF2-40B4-BE49-F238E27FC236}">
                <a16:creationId xmlns:a16="http://schemas.microsoft.com/office/drawing/2014/main" id="{48D8091B-E5D1-4DB9-B499-405B038ACF4C}"/>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1" action="ppaction://hlinksldjump"/>
            <a:extLst>
              <a:ext uri="{FF2B5EF4-FFF2-40B4-BE49-F238E27FC236}">
                <a16:creationId xmlns:a16="http://schemas.microsoft.com/office/drawing/2014/main" id="{70EDCFD2-245C-461A-4A89-F2E12B3D801B}"/>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12" action="ppaction://hlinksldjump"/>
            <a:extLst>
              <a:ext uri="{FF2B5EF4-FFF2-40B4-BE49-F238E27FC236}">
                <a16:creationId xmlns:a16="http://schemas.microsoft.com/office/drawing/2014/main" id="{D3CEE9E1-6591-BD64-5057-AC63B5BEE995}"/>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13" action="ppaction://hlinksldjump"/>
            <a:extLst>
              <a:ext uri="{FF2B5EF4-FFF2-40B4-BE49-F238E27FC236}">
                <a16:creationId xmlns:a16="http://schemas.microsoft.com/office/drawing/2014/main" id="{86AA9E47-31FA-1E65-EF99-1B7232AB3326}"/>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14" action="ppaction://hlinksldjump"/>
            <a:extLst>
              <a:ext uri="{FF2B5EF4-FFF2-40B4-BE49-F238E27FC236}">
                <a16:creationId xmlns:a16="http://schemas.microsoft.com/office/drawing/2014/main" id="{90399C97-F20D-A1A9-A20D-9F9AED79CC06}"/>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15" action="ppaction://hlinksldjump"/>
            <a:extLst>
              <a:ext uri="{FF2B5EF4-FFF2-40B4-BE49-F238E27FC236}">
                <a16:creationId xmlns:a16="http://schemas.microsoft.com/office/drawing/2014/main" id="{62A727D9-0274-936F-65EE-87F782080E7D}"/>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16" action="ppaction://hlinksldjump"/>
            <a:extLst>
              <a:ext uri="{FF2B5EF4-FFF2-40B4-BE49-F238E27FC236}">
                <a16:creationId xmlns:a16="http://schemas.microsoft.com/office/drawing/2014/main" id="{E6567042-B13E-F764-CAF6-AEC800F8FBE5}"/>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17" action="ppaction://hlinksldjump"/>
            <a:extLst>
              <a:ext uri="{FF2B5EF4-FFF2-40B4-BE49-F238E27FC236}">
                <a16:creationId xmlns:a16="http://schemas.microsoft.com/office/drawing/2014/main" id="{5BD5EC5A-51FA-B033-C1A5-F649A23C8A13}"/>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945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C81BA6-38D4-8386-564F-553D92AD4CF5}"/>
              </a:ext>
            </a:extLst>
          </p:cNvPr>
          <p:cNvSpPr txBox="1"/>
          <p:nvPr/>
        </p:nvSpPr>
        <p:spPr>
          <a:xfrm>
            <a:off x="228600" y="944217"/>
            <a:ext cx="11757991" cy="3477875"/>
          </a:xfrm>
          <a:prstGeom prst="rect">
            <a:avLst/>
          </a:prstGeom>
          <a:noFill/>
        </p:spPr>
        <p:txBody>
          <a:bodyPr wrap="square" rtlCol="0">
            <a:spAutoFit/>
          </a:bodyPr>
          <a:lstStyle/>
          <a:p>
            <a:r>
              <a:rPr lang="en-US" sz="2800" b="0" i="0" dirty="0">
                <a:solidFill>
                  <a:srgbClr val="0D0D0D"/>
                </a:solidFill>
                <a:effectLst/>
                <a:latin typeface="Söhne"/>
              </a:rPr>
              <a:t>                                                           </a:t>
            </a:r>
            <a:r>
              <a:rPr lang="en-US" sz="4000" b="1" i="0" dirty="0">
                <a:solidFill>
                  <a:srgbClr val="0D0D0D"/>
                </a:solidFill>
                <a:effectLst/>
                <a:latin typeface="Söhne"/>
              </a:rPr>
              <a:t>Goal</a:t>
            </a:r>
          </a:p>
          <a:p>
            <a:endParaRPr lang="en-US" sz="4000" b="1" i="0" dirty="0">
              <a:solidFill>
                <a:srgbClr val="0D0D0D"/>
              </a:solidFill>
              <a:effectLst/>
              <a:latin typeface="Söhne"/>
            </a:endParaRPr>
          </a:p>
          <a:p>
            <a:r>
              <a:rPr lang="en-US" sz="2800" b="0" i="0" dirty="0">
                <a:solidFill>
                  <a:srgbClr val="0D0D0D"/>
                </a:solidFill>
                <a:effectLst/>
                <a:latin typeface="Söhne"/>
              </a:rPr>
              <a:t>The overarching goal of this analysis is to support evidence-based decision-making and contribute to the global effort to mitigate the pandemic's effects. By providing a detailed analysis of case trends, death rates, healthcare system readiness, and population immunity levels, we aim to facilitate a data-driven approach to managing current and future public health challenges.</a:t>
            </a:r>
            <a:endParaRPr lang="en-US" sz="2800" dirty="0"/>
          </a:p>
        </p:txBody>
      </p:sp>
      <p:sp>
        <p:nvSpPr>
          <p:cNvPr id="2" name="Freeform: Shape 1">
            <a:hlinkClick r:id="" action="ppaction://hlinkshowjump?jump=nextslide"/>
            <a:extLst>
              <a:ext uri="{FF2B5EF4-FFF2-40B4-BE49-F238E27FC236}">
                <a16:creationId xmlns:a16="http://schemas.microsoft.com/office/drawing/2014/main" id="{676031EC-2679-CA51-1194-1D16309D8104}"/>
              </a:ext>
            </a:extLst>
          </p:cNvPr>
          <p:cNvSpPr/>
          <p:nvPr/>
        </p:nvSpPr>
        <p:spPr>
          <a:xfrm>
            <a:off x="7201531" y="5889471"/>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accent6">
              <a:lumMod val="50000"/>
            </a:schemeClr>
          </a:solidFill>
          <a:ln w="9525" cap="flat">
            <a:noFill/>
            <a:prstDash val="solid"/>
            <a:miter/>
          </a:ln>
        </p:spPr>
        <p:txBody>
          <a:bodyPr rtlCol="0" anchor="ctr"/>
          <a:lstStyle/>
          <a:p>
            <a:endParaRPr lang="en-US" dirty="0"/>
          </a:p>
        </p:txBody>
      </p:sp>
      <p:sp>
        <p:nvSpPr>
          <p:cNvPr id="3" name="Freeform: Shape 2">
            <a:hlinkClick r:id="" action="ppaction://hlinkshowjump?jump=previousslide"/>
            <a:extLst>
              <a:ext uri="{FF2B5EF4-FFF2-40B4-BE49-F238E27FC236}">
                <a16:creationId xmlns:a16="http://schemas.microsoft.com/office/drawing/2014/main" id="{C5389F8E-B42F-9CB2-AE3E-E0A59D851202}"/>
              </a:ext>
            </a:extLst>
          </p:cNvPr>
          <p:cNvSpPr/>
          <p:nvPr/>
        </p:nvSpPr>
        <p:spPr>
          <a:xfrm>
            <a:off x="4197742" y="5913783"/>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chemeClr val="accent6">
              <a:lumMod val="5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107094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58792" y="0"/>
            <a:ext cx="12332694" cy="70769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00096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16614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77796" y="768601"/>
            <a:ext cx="3725429" cy="4247317"/>
          </a:xfrm>
          <a:prstGeom prst="rect">
            <a:avLst/>
          </a:prstGeom>
          <a:noFill/>
        </p:spPr>
        <p:txBody>
          <a:bodyPr wrap="square" rtlCol="0">
            <a:spAutoFit/>
          </a:bodyPr>
          <a:lstStyle/>
          <a:p>
            <a:br>
              <a:rPr lang="en-US" dirty="0">
                <a:solidFill>
                  <a:schemeClr val="bg1"/>
                </a:solidFill>
              </a:rPr>
            </a:br>
            <a:r>
              <a:rPr lang="en-US" b="0" i="0" dirty="0">
                <a:solidFill>
                  <a:schemeClr val="bg1"/>
                </a:solidFill>
                <a:effectLst/>
                <a:latin typeface="Söhne"/>
              </a:rPr>
              <a:t>The chart indicates that Japan and South Korea lead in the average percentage of hospital beds available per patient, suggesting that they have a higher number of beds compared to the annual number of patients. Additionally, the United States, France, Italy, and the United Kingdom are among the top 10 countries globally regarding the percentage of hospital beds per patient, showcasing the capability and readiness of their healthcare systems or health ministries to accommodate patients.</a:t>
            </a:r>
            <a:endParaRPr lang="en-US"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203225" y="125584"/>
            <a:ext cx="4878518" cy="6154635"/>
          </a:xfrm>
        </p:spPr>
      </p:pic>
      <p:cxnSp>
        <p:nvCxnSpPr>
          <p:cNvPr id="3" name="Straight Connector 2">
            <a:extLst>
              <a:ext uri="{FF2B5EF4-FFF2-40B4-BE49-F238E27FC236}">
                <a16:creationId xmlns:a16="http://schemas.microsoft.com/office/drawing/2014/main" id="{AA22D671-2CAD-6834-9FAC-CF35BC433222}"/>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E6319062-C141-70F6-3EC6-CE497AB81E1F}"/>
              </a:ext>
            </a:extLst>
          </p:cNvPr>
          <p:cNvSpPr/>
          <p:nvPr/>
        </p:nvSpPr>
        <p:spPr>
          <a:xfrm>
            <a:off x="18098" y="1526684"/>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B1A321BC-23FE-3D69-61BE-D7CDCF97541F}"/>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96534535-D714-7CDD-F23E-5777B20B78B5}"/>
              </a:ext>
            </a:extLst>
          </p:cNvPr>
          <p:cNvSpPr/>
          <p:nvPr/>
        </p:nvSpPr>
        <p:spPr>
          <a:xfrm>
            <a:off x="147320" y="68615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7A9BB30E-0B52-B8B6-0CD2-C2164766EADE}"/>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74413C05-8F24-A51E-B03D-F97D11A2C79A}"/>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E2423BA5-F0A5-FE5B-9FFE-F23B4DDE5EF6}"/>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978492C1-67F1-716F-69AC-685892EE06E7}"/>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894B7CC7-279B-33AF-7B76-BF30E729A50E}"/>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C8428C22-8992-36F5-EBAE-A0810A2E9825}"/>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9E684DDB-6519-9775-DD5E-72D4B9B5A39A}"/>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F8508CF5-EE3F-95E0-EDF0-62DD34FF3D7E}"/>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FDF488C5-FFE5-3A56-7462-DD02C19CCDF2}"/>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915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1759" y="1"/>
            <a:ext cx="12342854" cy="699565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84856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01374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77796" y="1097173"/>
            <a:ext cx="3725429" cy="4739759"/>
          </a:xfrm>
          <a:prstGeom prst="rect">
            <a:avLst/>
          </a:prstGeom>
          <a:noFill/>
        </p:spPr>
        <p:txBody>
          <a:bodyPr wrap="square" rtlCol="0">
            <a:spAutoFit/>
          </a:bodyPr>
          <a:lstStyle/>
          <a:p>
            <a:r>
              <a:rPr kumimoji="0" lang="en-US" altLang="en-US" sz="2400" b="0" i="0" u="none" strike="noStrike" cap="none" normalizeH="0" baseline="0" dirty="0">
                <a:ln>
                  <a:noFill/>
                </a:ln>
                <a:solidFill>
                  <a:schemeClr val="bg1"/>
                </a:solidFill>
                <a:effectLst/>
                <a:latin typeface="Söhne"/>
              </a:rPr>
              <a:t>The pie chart tracks COVID-19 cases from 2020 to 2023. After a steep rise in cases from 84.35 million in 2020 to 450.01 million in 2022, there's a significant drop to 28.26 million in 2023, possibly indicating the positive impact of interventions like vaccinations and public health policies.</a:t>
            </a:r>
          </a:p>
          <a:p>
            <a:endParaRPr lang="en-US" sz="1400"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14803" y="125584"/>
            <a:ext cx="4966940" cy="6154635"/>
          </a:xfrm>
        </p:spPr>
      </p:pic>
      <p:cxnSp>
        <p:nvCxnSpPr>
          <p:cNvPr id="3" name="Straight Connector 2">
            <a:extLst>
              <a:ext uri="{FF2B5EF4-FFF2-40B4-BE49-F238E27FC236}">
                <a16:creationId xmlns:a16="http://schemas.microsoft.com/office/drawing/2014/main" id="{84A36F75-8F22-89F5-867E-327A81799C79}"/>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DABBD2D4-8722-C534-8DFC-DDD78AEA4612}"/>
              </a:ext>
            </a:extLst>
          </p:cNvPr>
          <p:cNvSpPr/>
          <p:nvPr/>
        </p:nvSpPr>
        <p:spPr>
          <a:xfrm>
            <a:off x="35878" y="2014189"/>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C38E1598-57A1-DB18-5C5E-1AA6475CA98A}"/>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03345AF5-DA8A-8642-C44F-3DF302AFE753}"/>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416A264B-05EB-587D-5424-B0E5768D63F3}"/>
              </a:ext>
            </a:extLst>
          </p:cNvPr>
          <p:cNvSpPr/>
          <p:nvPr/>
        </p:nvSpPr>
        <p:spPr>
          <a:xfrm>
            <a:off x="147319" y="72268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hlinkClick r:id="rId10" action="ppaction://hlinksldjump"/>
            <a:extLst>
              <a:ext uri="{FF2B5EF4-FFF2-40B4-BE49-F238E27FC236}">
                <a16:creationId xmlns:a16="http://schemas.microsoft.com/office/drawing/2014/main" id="{9CF92634-2C14-8C5E-1B67-409C8CD80DC8}"/>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62B7A4C6-E955-1CA2-369A-EE257A12D76F}"/>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658A985B-2A2F-8DAF-412E-6B2F9FDB6CAF}"/>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CD4841BA-1CFA-8DDE-6E32-C0B7E24F612D}"/>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A2BF4850-8132-594F-114C-8670F2D2C868}"/>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AC42C5E9-A6DA-026B-6140-07611E78B8BA}"/>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299E0E3A-CC08-38DA-FD33-0A0270D03B52}"/>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DA654AF5-47C1-FBAF-6396-539C8B413538}"/>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066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1759" y="-101599"/>
            <a:ext cx="12342854" cy="709725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94000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10518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666366" y="1082040"/>
            <a:ext cx="3725429" cy="4524315"/>
          </a:xfrm>
          <a:prstGeom prst="rect">
            <a:avLst/>
          </a:prstGeom>
          <a:noFill/>
        </p:spPr>
        <p:txBody>
          <a:bodyPr wrap="square" rtlCol="0">
            <a:spAutoFit/>
          </a:bodyPr>
          <a:lstStyle/>
          <a:p>
            <a:r>
              <a:rPr lang="en-US" sz="2400" b="0" i="0" dirty="0">
                <a:solidFill>
                  <a:schemeClr val="bg1"/>
                </a:solidFill>
                <a:effectLst/>
                <a:latin typeface="Söhne"/>
              </a:rPr>
              <a:t>The pie chart depicts COVID-19 deaths over four years, showing a decline from 8.13 million in 2020 to 1.07 million in 2023 but it go to maximum number in 2021 by 14.68 million, suggesting improved management of the pandemic and potentially the impact of vaccination campaigns and health measures.</a:t>
            </a:r>
            <a:endParaRPr lang="en-US" sz="2400"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277361" y="125584"/>
            <a:ext cx="4804382" cy="6154635"/>
          </a:xfrm>
        </p:spPr>
      </p:pic>
      <p:cxnSp>
        <p:nvCxnSpPr>
          <p:cNvPr id="3" name="Straight Connector 2">
            <a:extLst>
              <a:ext uri="{FF2B5EF4-FFF2-40B4-BE49-F238E27FC236}">
                <a16:creationId xmlns:a16="http://schemas.microsoft.com/office/drawing/2014/main" id="{B3DC1558-3E07-557A-6972-6464588A3076}"/>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FDBE29F3-5289-DFC4-081E-B59F9593EAD6}"/>
              </a:ext>
            </a:extLst>
          </p:cNvPr>
          <p:cNvSpPr/>
          <p:nvPr/>
        </p:nvSpPr>
        <p:spPr>
          <a:xfrm>
            <a:off x="35878" y="2482721"/>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5B7D62D5-0D93-1042-017D-2BC2BDFE1444}"/>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C9BAE7E3-FE53-717F-80E7-F7C141D0B661}"/>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2868D105-E998-A740-6F38-DF3C2BB6341C}"/>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52B0D978-0864-B06D-DE88-6D92BB99D9DF}"/>
              </a:ext>
            </a:extLst>
          </p:cNvPr>
          <p:cNvSpPr/>
          <p:nvPr/>
        </p:nvSpPr>
        <p:spPr>
          <a:xfrm>
            <a:off x="147320" y="65545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82B794BF-44C1-C16B-F2CC-D80B13DB8285}"/>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7034EC85-7FD0-2333-34FC-3FFD49E468EB}"/>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5851EB80-EBA6-50E2-1E11-4D1E7955F2EF}"/>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C7B4A435-7602-5B51-DC98-D1544FEDAEBB}"/>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E4061664-3E60-DB99-4E17-A0835F42CAAC}"/>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A8B47E5C-77D3-DB29-A035-BD4B415B8B5A}"/>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FB546884-3BB0-65FD-0A75-F71B2BF6F610}"/>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823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81279"/>
            <a:ext cx="12231094" cy="70769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96032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12550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89123" y="568386"/>
            <a:ext cx="3725429" cy="5909310"/>
          </a:xfrm>
          <a:prstGeom prst="rect">
            <a:avLst/>
          </a:prstGeom>
          <a:noFill/>
        </p:spPr>
        <p:txBody>
          <a:bodyPr wrap="square" rtlCol="0">
            <a:spAutoFit/>
          </a:bodyPr>
          <a:lstStyle/>
          <a:p>
            <a:r>
              <a:rPr lang="en-US" b="0" i="0" dirty="0">
                <a:solidFill>
                  <a:schemeClr val="bg1"/>
                </a:solidFill>
                <a:effectLst/>
                <a:latin typeface="Söhne"/>
              </a:rPr>
              <a:t>The bar chart presents total COVID-19 cases and deaths per location, with the data likely arranged in descending order of cases. China, France, and Brazil appear as the top three locations with the highest numbers, suggesting they were significantly affected by the pandemic. As we move right on the x-axis, the total cases and deaths gradually decrease. This pattern indicates a variance in pandemic severity across different locations, which could be due to factors like population density, public health policies, and access to healthcare. It's important to note that the actual insight might require more context about the data collection period, testing rates, and reporting standards in each location to understand the true impact.</a:t>
            </a:r>
            <a:endParaRPr lang="en-US"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297683" y="125584"/>
            <a:ext cx="4784060" cy="6154635"/>
          </a:xfrm>
        </p:spPr>
      </p:pic>
      <p:cxnSp>
        <p:nvCxnSpPr>
          <p:cNvPr id="3" name="Straight Connector 2">
            <a:extLst>
              <a:ext uri="{FF2B5EF4-FFF2-40B4-BE49-F238E27FC236}">
                <a16:creationId xmlns:a16="http://schemas.microsoft.com/office/drawing/2014/main" id="{74FC6597-AEE1-6261-FF62-E771669BB64E}"/>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C146C0BC-39FC-384B-963C-827BC516B0BA}"/>
              </a:ext>
            </a:extLst>
          </p:cNvPr>
          <p:cNvSpPr/>
          <p:nvPr/>
        </p:nvSpPr>
        <p:spPr>
          <a:xfrm>
            <a:off x="48487" y="2999874"/>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674B3409-07E2-CB12-EB01-4DE56B71AEB9}"/>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B2DCEC14-5AD9-450D-08A7-8771C7BC9892}"/>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546D7C70-8BAA-993E-7B47-7F077C99A643}"/>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5C63311C-70ED-112F-0C15-C3B64924BD07}"/>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FD108404-BB90-2945-0342-3D251252D7A3}"/>
              </a:ext>
            </a:extLst>
          </p:cNvPr>
          <p:cNvSpPr/>
          <p:nvPr/>
        </p:nvSpPr>
        <p:spPr>
          <a:xfrm>
            <a:off x="159928" y="68615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07E1BE8A-E00F-F99C-BACC-2E6CC7D9750B}"/>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E2E6DC8B-2671-AF21-9F4C-9D84C126DE38}"/>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2124CA47-2A78-10F0-0D7F-2E0643D43252}"/>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B2F9817E-6A9B-CDF7-F849-4DB87CBF8C4F}"/>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8C511045-B12E-1D1C-F1AD-251EC8A5231D}"/>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636F30DF-9125-895C-1FAE-F9B67102A3DF}"/>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284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1119" y="-81279"/>
            <a:ext cx="12302214" cy="70769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84856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01374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70743" y="1167275"/>
            <a:ext cx="3725429" cy="3785652"/>
          </a:xfrm>
          <a:prstGeom prst="rect">
            <a:avLst/>
          </a:prstGeom>
          <a:noFill/>
        </p:spPr>
        <p:txBody>
          <a:bodyPr wrap="square" rtlCol="0">
            <a:spAutoFit/>
          </a:bodyPr>
          <a:lstStyle/>
          <a:p>
            <a:r>
              <a:rPr lang="en-US" sz="2400" b="0" i="0" dirty="0">
                <a:solidFill>
                  <a:schemeClr val="bg1"/>
                </a:solidFill>
                <a:effectLst/>
                <a:latin typeface="Söhne"/>
              </a:rPr>
              <a:t>This chart shows that Cuba, Chile, and Japan are the top three countries in the world in terms of vaccinations per capita. Conversely, the Democratic Republic of the Congo, Myanmar, and Burundi are the three countries with the lowest vaccination rates globally.</a:t>
            </a:r>
            <a:endParaRPr lang="en-US" sz="2400"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96172" y="125584"/>
            <a:ext cx="4885571" cy="6154635"/>
          </a:xfrm>
        </p:spPr>
      </p:pic>
      <p:cxnSp>
        <p:nvCxnSpPr>
          <p:cNvPr id="3" name="Straight Connector 2">
            <a:extLst>
              <a:ext uri="{FF2B5EF4-FFF2-40B4-BE49-F238E27FC236}">
                <a16:creationId xmlns:a16="http://schemas.microsoft.com/office/drawing/2014/main" id="{3A44FA5E-1591-2DF2-0CEF-783F527CDA64}"/>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B7B559A0-46B6-1947-6E02-BD5CCADBCBAF}"/>
              </a:ext>
            </a:extLst>
          </p:cNvPr>
          <p:cNvSpPr/>
          <p:nvPr/>
        </p:nvSpPr>
        <p:spPr>
          <a:xfrm>
            <a:off x="35878" y="3479207"/>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58F59AA5-5A5D-3096-3A07-AB954E40C3FD}"/>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28BE7D69-3CC9-3B12-262F-F3F514F75968}"/>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E425BC63-74DC-997A-E271-33A3F6BA5CF8}"/>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B27B68C5-5CC1-CB18-2F77-BDB284454D6A}"/>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A56DC3E3-EF5C-40D4-FAEC-2FCC53CE030A}"/>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0ABAAE27-91C6-46AC-3F2B-0FB4FC399DC5}"/>
              </a:ext>
            </a:extLst>
          </p:cNvPr>
          <p:cNvSpPr/>
          <p:nvPr/>
        </p:nvSpPr>
        <p:spPr>
          <a:xfrm>
            <a:off x="141918" y="613639"/>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D64C86BB-89B7-50F3-EF5A-0115B6A9B16A}"/>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E426247D-365B-4DC6-D88A-D6B8EDF8D8CE}"/>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15AF14BC-DFE4-F157-EFBF-D2E81671163D}"/>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023EA283-D676-A108-42EF-710503E8D934}"/>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7CEFCE1E-F2B2-C097-2B8D-456C473E1CCB}"/>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900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3039" y="-81279"/>
            <a:ext cx="12424134" cy="707693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81808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498326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57611" y="140542"/>
            <a:ext cx="3725429" cy="6494085"/>
          </a:xfrm>
          <a:prstGeom prst="rect">
            <a:avLst/>
          </a:prstGeom>
          <a:noFill/>
        </p:spPr>
        <p:txBody>
          <a:bodyPr wrap="square" rtlCol="0">
            <a:spAutoFit/>
          </a:bodyPr>
          <a:lstStyle/>
          <a:p>
            <a:pPr algn="l"/>
            <a:br>
              <a:rPr lang="en-US" sz="1600" b="0" i="0" dirty="0">
                <a:solidFill>
                  <a:schemeClr val="bg1"/>
                </a:solidFill>
                <a:effectLst/>
                <a:latin typeface="Söhne"/>
              </a:rPr>
            </a:br>
            <a:r>
              <a:rPr lang="en-US" sz="1600" b="0" i="0" dirty="0">
                <a:solidFill>
                  <a:schemeClr val="bg1"/>
                </a:solidFill>
                <a:effectLst/>
                <a:latin typeface="Söhne"/>
              </a:rPr>
              <a:t>The bar graph presents a stark portrayal of the death-to-case ratio for COVID-19 by location, highlighting the disparities in case fatality rates across different countries. Yemen stands out with the highest ratio, suggesting a mortality rate of 23.27% when compared to the number of reported cases, possibly reflecting a strained or under-resourced healthcare system. This is followed by Peru and Sudan, indicating similarly critical situations.</a:t>
            </a:r>
          </a:p>
          <a:p>
            <a:pPr algn="l"/>
            <a:r>
              <a:rPr lang="en-US" sz="1600" b="0" i="0" dirty="0">
                <a:solidFill>
                  <a:schemeClr val="bg1"/>
                </a:solidFill>
                <a:effectLst/>
                <a:latin typeface="Söhne"/>
              </a:rPr>
              <a:t>Conversely, countries like Hungary and Namibia exhibit much lower ratios, which may indicate better medical management or reporting of COVID-19 cases. These trends could also reflect differences in population demographics, healthcare access, or the presence of underlying health conditions among the populace. The data underscores the varied impact of the pandemic across the globe, emphasizing the need for context-specific responses and support for regions with higher mortality ratios.</a:t>
            </a: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240731" y="125584"/>
            <a:ext cx="4841012" cy="6154635"/>
          </a:xfrm>
        </p:spPr>
      </p:pic>
      <p:cxnSp>
        <p:nvCxnSpPr>
          <p:cNvPr id="3" name="Straight Connector 2">
            <a:extLst>
              <a:ext uri="{FF2B5EF4-FFF2-40B4-BE49-F238E27FC236}">
                <a16:creationId xmlns:a16="http://schemas.microsoft.com/office/drawing/2014/main" id="{3DAD79E8-DC7F-1FB8-ACC7-4CF32217E766}"/>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A47489D7-8562-7AEE-D1CB-F3BD54FD7E80}"/>
              </a:ext>
            </a:extLst>
          </p:cNvPr>
          <p:cNvSpPr/>
          <p:nvPr/>
        </p:nvSpPr>
        <p:spPr>
          <a:xfrm>
            <a:off x="30477" y="3928000"/>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93882CDF-C78D-4466-F5E5-84B7729D55BA}"/>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51588AC1-D3D4-FBC8-B4DB-E79F183C0075}"/>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89F6504A-8B80-AF2D-8D0B-5EC20A1FD0F6}"/>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1186176C-BB50-2454-54B5-6C8831B4EE46}"/>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E0604541-7A46-8B99-C4DB-4A3942A651FE}"/>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610503C3-C8D4-5740-4E22-597FFD1C3E50}"/>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00E69060-6B43-621E-F4DA-1C70BD30D76E}"/>
              </a:ext>
            </a:extLst>
          </p:cNvPr>
          <p:cNvSpPr/>
          <p:nvPr/>
        </p:nvSpPr>
        <p:spPr>
          <a:xfrm>
            <a:off x="141918" y="66929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8A3A84B4-2816-BE98-7277-29468CCBC031}"/>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C1D43B94-42E1-F970-2603-B6110896531C}"/>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5252AD08-E52B-9D03-9FC5-2FF135762184}"/>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244B62B3-8CDC-716F-F348-A48328B3AA22}"/>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602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1279" y="-111759"/>
            <a:ext cx="12312374" cy="710741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75712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492230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77796" y="740198"/>
            <a:ext cx="3725429" cy="5078313"/>
          </a:xfrm>
          <a:prstGeom prst="rect">
            <a:avLst/>
          </a:prstGeom>
          <a:noFill/>
        </p:spPr>
        <p:txBody>
          <a:bodyPr wrap="square" rtlCol="0">
            <a:spAutoFit/>
          </a:bodyPr>
          <a:lstStyle/>
          <a:p>
            <a:br>
              <a:rPr lang="en-US" dirty="0"/>
            </a:br>
            <a:r>
              <a:rPr lang="en-US" b="0" i="0" dirty="0">
                <a:solidFill>
                  <a:schemeClr val="bg1"/>
                </a:solidFill>
                <a:effectLst/>
                <a:latin typeface="Söhne"/>
              </a:rPr>
              <a:t>The line graph depicts the seasonality of COVID-19 cases and deaths over several years, showing a substantial peak in 2022, followed by a significant drop in 2023. This trend could indicate the impact of successful vaccination campaigns, natural immunity buildup, or changes in virus transmissibility. The seasonal spikes suggest that factors such as weather changes and social behavior may also play a role in the spread of the virus. The data points to a hopeful decline in cases and deaths, but continued vigilance is necessary to maintain this trajectory and manage potential future outbreaks.</a:t>
            </a:r>
            <a:endParaRPr lang="en-US"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24961" y="125584"/>
            <a:ext cx="4956782" cy="6154635"/>
          </a:xfrm>
        </p:spPr>
      </p:pic>
      <p:cxnSp>
        <p:nvCxnSpPr>
          <p:cNvPr id="3" name="Straight Connector 2">
            <a:extLst>
              <a:ext uri="{FF2B5EF4-FFF2-40B4-BE49-F238E27FC236}">
                <a16:creationId xmlns:a16="http://schemas.microsoft.com/office/drawing/2014/main" id="{A6C521DB-DDA5-097B-7439-DF8526FD73AE}"/>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8D9F2987-96AE-1A5B-ACF3-B7AAFAEF6C4A}"/>
              </a:ext>
            </a:extLst>
          </p:cNvPr>
          <p:cNvSpPr/>
          <p:nvPr/>
        </p:nvSpPr>
        <p:spPr>
          <a:xfrm>
            <a:off x="35878" y="4415774"/>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2653670E-8D07-F26F-CDB5-21DE8F784732}"/>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F55552E2-B9FD-1F96-5714-6F7487932644}"/>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221B5B8D-E5A8-1E42-8986-0FA0355E36D0}"/>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2460FA70-AAC1-1B09-D20C-AABF7A4DCDFD}"/>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8BBAB306-1C5C-C02C-8B94-3E5068C26AD9}"/>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79F473F9-095E-AD2C-E883-08B9A68A3872}"/>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A295CAEE-F106-EE54-787E-358060DDADB7}"/>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6433A69C-A269-3078-3198-8C63C93ED951}"/>
              </a:ext>
            </a:extLst>
          </p:cNvPr>
          <p:cNvSpPr/>
          <p:nvPr/>
        </p:nvSpPr>
        <p:spPr>
          <a:xfrm>
            <a:off x="147320" y="636269"/>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F6D030C2-8E26-2F98-3E7D-D9D948662F65}"/>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C722EEDA-A734-F7C9-93B5-3A237ACCB98E}"/>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601D5177-6A07-2451-E93E-FF4015A948F3}"/>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382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1119" y="-111759"/>
            <a:ext cx="12302214" cy="710741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79776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496294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533081" y="269108"/>
            <a:ext cx="3725429" cy="6463308"/>
          </a:xfrm>
          <a:prstGeom prst="rect">
            <a:avLst/>
          </a:prstGeom>
          <a:noFill/>
        </p:spPr>
        <p:txBody>
          <a:bodyPr wrap="square" rtlCol="0">
            <a:spAutoFit/>
          </a:bodyPr>
          <a:lstStyle/>
          <a:p>
            <a:r>
              <a:rPr lang="en-US" b="0" i="0" dirty="0">
                <a:solidFill>
                  <a:schemeClr val="bg1"/>
                </a:solidFill>
                <a:effectLst/>
                <a:latin typeface="Söhne"/>
              </a:rPr>
              <a:t>The </a:t>
            </a:r>
            <a:r>
              <a:rPr lang="en-US" b="0" i="0" dirty="0" err="1">
                <a:solidFill>
                  <a:schemeClr val="bg1"/>
                </a:solidFill>
                <a:effectLst/>
                <a:latin typeface="Söhne"/>
              </a:rPr>
              <a:t>treemap</a:t>
            </a:r>
            <a:r>
              <a:rPr lang="en-US" b="0" i="0" dirty="0">
                <a:solidFill>
                  <a:schemeClr val="bg1"/>
                </a:solidFill>
                <a:effectLst/>
                <a:latin typeface="Söhne"/>
              </a:rPr>
              <a:t> highlights the distribution of COVID-19 cases by location, with larger rectangles representing a higher number of cases. The United States, India, and Brazil emerge as the countries with the most significant caseloads, which is reflective of their large populations and the intense spread of the virus within these territories. European countries like France, Germany, and the United Kingdom also show substantial case numbers. In contrast, some regions like Oceania report lower figures, which could be due to various factors such as geographic isolation, effective containment strategies, or lower population density. This visualization underscores the disparities in case distribution globally and may inform resource allocation and public health strategies.</a:t>
            </a:r>
            <a:endParaRPr lang="en-US"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203225" y="125584"/>
            <a:ext cx="4878517" cy="6154635"/>
          </a:xfrm>
        </p:spPr>
      </p:pic>
      <p:cxnSp>
        <p:nvCxnSpPr>
          <p:cNvPr id="3" name="Straight Connector 2">
            <a:extLst>
              <a:ext uri="{FF2B5EF4-FFF2-40B4-BE49-F238E27FC236}">
                <a16:creationId xmlns:a16="http://schemas.microsoft.com/office/drawing/2014/main" id="{761E3E30-F22C-FB7F-5614-711792FE750F}"/>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B616D165-886D-8537-7F55-42385311A34A}"/>
              </a:ext>
            </a:extLst>
          </p:cNvPr>
          <p:cNvSpPr/>
          <p:nvPr/>
        </p:nvSpPr>
        <p:spPr>
          <a:xfrm>
            <a:off x="35878" y="4913765"/>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9ABB003B-C65C-112C-8EDD-64615980681C}"/>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909DA506-487D-5778-98A7-7F8F4EC05C5E}"/>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FF1FB6D5-BA55-61D0-60B5-A77DBC63AA16}"/>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B353B1A5-760C-6D62-F059-F5AB696713F7}"/>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5FEEC0A2-22A0-DE0E-284E-8774E122A096}"/>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4F07B45E-17A3-45FE-88D2-6886C7DC1314}"/>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63C756AC-FD5F-0AE9-DD94-F5D584AC534F}"/>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DDA8D99A-4EDF-32AF-8FA3-BA50C4D6FBE3}"/>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2592FC2E-1238-652D-1431-13CC70E8A99D}"/>
              </a:ext>
            </a:extLst>
          </p:cNvPr>
          <p:cNvSpPr/>
          <p:nvPr/>
        </p:nvSpPr>
        <p:spPr>
          <a:xfrm>
            <a:off x="147320" y="65803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E433B04A-38A3-1385-624E-C008460907E2}"/>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8F8760C6-A787-D987-CE7C-A7049826D127}"/>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226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2879" y="-111759"/>
            <a:ext cx="12413974" cy="710741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91968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08486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70743" y="109746"/>
            <a:ext cx="3725429" cy="6186309"/>
          </a:xfrm>
          <a:prstGeom prst="rect">
            <a:avLst/>
          </a:prstGeom>
          <a:noFill/>
        </p:spPr>
        <p:txBody>
          <a:bodyPr wrap="square" rtlCol="0">
            <a:spAutoFit/>
          </a:bodyPr>
          <a:lstStyle/>
          <a:p>
            <a:br>
              <a:rPr lang="en-US" dirty="0">
                <a:solidFill>
                  <a:schemeClr val="bg1"/>
                </a:solidFill>
              </a:rPr>
            </a:br>
            <a:r>
              <a:rPr lang="en-US" b="0" i="0" dirty="0">
                <a:solidFill>
                  <a:schemeClr val="bg1"/>
                </a:solidFill>
                <a:effectLst/>
                <a:latin typeface="Söhne"/>
              </a:rPr>
              <a:t>The </a:t>
            </a:r>
            <a:r>
              <a:rPr lang="en-US" b="0" i="0" dirty="0" err="1">
                <a:solidFill>
                  <a:schemeClr val="bg1"/>
                </a:solidFill>
                <a:effectLst/>
                <a:latin typeface="Söhne"/>
              </a:rPr>
              <a:t>treemap</a:t>
            </a:r>
            <a:r>
              <a:rPr lang="en-US" b="0" i="0" dirty="0">
                <a:solidFill>
                  <a:schemeClr val="bg1"/>
                </a:solidFill>
                <a:effectLst/>
                <a:latin typeface="Söhne"/>
              </a:rPr>
              <a:t> for tests per population indicates a varied testing landscape across different countries. Cyprus leads with the highest testing rate per capita, followed by other nations like Austria and the United Arab Emirates, suggesting robust testing frameworks. Meanwhile, the relatively smaller rectangles for countries like the United States, South Korea, and Canada show a lower testing rate per capita. This visualization reflects each country's testing strategy, which is a crucial component in managing the pandemic, as widespread testing can lead to early detection and containment of outbreaks. It's also indicative of resource allocation towards testing facilities and the prioritization of testing in public health policies.</a:t>
            </a:r>
            <a:endParaRPr lang="en-US"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14801" y="125584"/>
            <a:ext cx="4966942" cy="6154635"/>
          </a:xfrm>
        </p:spPr>
      </p:pic>
      <p:cxnSp>
        <p:nvCxnSpPr>
          <p:cNvPr id="3" name="Straight Connector 2">
            <a:extLst>
              <a:ext uri="{FF2B5EF4-FFF2-40B4-BE49-F238E27FC236}">
                <a16:creationId xmlns:a16="http://schemas.microsoft.com/office/drawing/2014/main" id="{2F46DF25-5B9F-9451-CDD3-5A4FDD96EAB9}"/>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1EFFAC54-347A-4F56-6EA2-601D0C3B3197}"/>
              </a:ext>
            </a:extLst>
          </p:cNvPr>
          <p:cNvSpPr/>
          <p:nvPr/>
        </p:nvSpPr>
        <p:spPr>
          <a:xfrm>
            <a:off x="35878" y="5375023"/>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9381066E-B554-B149-CF50-CDAF8CFAD686}"/>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EEC48C9E-D8B5-BE45-ACE0-11004E648A01}"/>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3F98D34F-62A0-0EA4-1877-78D68D6F68C3}"/>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837DCBD5-8223-D252-894A-172AD363CFCE}"/>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1B5747E0-871C-F741-87DF-6DD9377280FB}"/>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C13BF3E2-F8AD-7A37-461D-119C16F3FF2A}"/>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0332A9A0-D203-5843-54AA-F76A5DAB8210}"/>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C79E2D71-BAAF-6FA9-9994-842813227438}"/>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F882BAFB-E726-E681-441F-80510CC3B973}"/>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CEBE0AD1-C9CA-2C8A-71DD-C1E4937DEDB0}"/>
              </a:ext>
            </a:extLst>
          </p:cNvPr>
          <p:cNvSpPr/>
          <p:nvPr/>
        </p:nvSpPr>
        <p:spPr>
          <a:xfrm>
            <a:off x="147320" y="5924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hlinkClick r:id="rId17" action="ppaction://hlinksldjump"/>
            <a:extLst>
              <a:ext uri="{FF2B5EF4-FFF2-40B4-BE49-F238E27FC236}">
                <a16:creationId xmlns:a16="http://schemas.microsoft.com/office/drawing/2014/main" id="{C3B96DC8-4C89-4E1A-DFC3-E5FCF8854B1E}"/>
              </a:ext>
            </a:extLst>
          </p:cNvPr>
          <p:cNvSpPr/>
          <p:nvPr/>
        </p:nvSpPr>
        <p:spPr>
          <a:xfrm>
            <a:off x="147320" y="599122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9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1759" y="-71119"/>
            <a:ext cx="12342854" cy="706677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7879047"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044224"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444430" y="2313070"/>
            <a:ext cx="2111252"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130846" y="2313070"/>
            <a:ext cx="2257428" cy="2509724"/>
          </a:xfrm>
        </p:spPr>
      </p:pic>
      <p:sp>
        <p:nvSpPr>
          <p:cNvPr id="50" name="TextBox 49">
            <a:extLst>
              <a:ext uri="{FF2B5EF4-FFF2-40B4-BE49-F238E27FC236}">
                <a16:creationId xmlns:a16="http://schemas.microsoft.com/office/drawing/2014/main" id="{3F209002-E608-4BB4-4CAB-14A1A743D29F}"/>
              </a:ext>
            </a:extLst>
          </p:cNvPr>
          <p:cNvSpPr txBox="1"/>
          <p:nvPr/>
        </p:nvSpPr>
        <p:spPr>
          <a:xfrm>
            <a:off x="448080" y="239220"/>
            <a:ext cx="3725429" cy="5632311"/>
          </a:xfrm>
          <a:prstGeom prst="rect">
            <a:avLst/>
          </a:prstGeom>
          <a:noFill/>
        </p:spPr>
        <p:txBody>
          <a:bodyPr wrap="square" rtlCol="0">
            <a:spAutoFit/>
          </a:bodyPr>
          <a:lstStyle/>
          <a:p>
            <a:br>
              <a:rPr lang="en-US" sz="1600" dirty="0">
                <a:solidFill>
                  <a:schemeClr val="bg1"/>
                </a:solidFill>
              </a:rPr>
            </a:br>
            <a:r>
              <a:rPr lang="en-US" sz="1600" b="0" i="0" dirty="0">
                <a:solidFill>
                  <a:schemeClr val="bg1"/>
                </a:solidFill>
                <a:effectLst/>
                <a:latin typeface="Söhne"/>
              </a:rPr>
              <a:t>The image depicts two bar graphs labeled "Max Number Of Cases" and "Max Number Of Deaths," with the cases graph reaching a peak of 84,718,857 and the deaths graph a peak of 467,051. The data suggests significant fluctuations over time, possibly indicating waves of infection and corresponding deaths. The highest peak in cases could correspond to the peak transmission period of the pandemic or a time with the most widespread testing. The death counts seem to follow a somewhat similar pattern but with less volatility, potentially indicating lagging indicators as deaths would naturally follow cases by some time. This information underscores the pandemic's severe impact and highlights the importance of continued vigilance and public health measures to manage and prevent such peaks in the future</a:t>
            </a:r>
            <a:endParaRPr lang="en-US" sz="1600" dirty="0">
              <a:solidFill>
                <a:schemeClr val="bg1"/>
              </a:solidFill>
            </a:endParaRPr>
          </a:p>
        </p:txBody>
      </p:sp>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24963" y="125584"/>
            <a:ext cx="4956780" cy="6154635"/>
          </a:xfrm>
        </p:spPr>
      </p:pic>
      <p:cxnSp>
        <p:nvCxnSpPr>
          <p:cNvPr id="3" name="Straight Connector 2">
            <a:extLst>
              <a:ext uri="{FF2B5EF4-FFF2-40B4-BE49-F238E27FC236}">
                <a16:creationId xmlns:a16="http://schemas.microsoft.com/office/drawing/2014/main" id="{B7B99BE8-6E0C-A018-1285-87D5CB8618AC}"/>
              </a:ext>
            </a:extLst>
          </p:cNvPr>
          <p:cNvCxnSpPr/>
          <p:nvPr/>
        </p:nvCxnSpPr>
        <p:spPr>
          <a:xfrm>
            <a:off x="284480" y="223520"/>
            <a:ext cx="0" cy="64109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hlinkClick r:id="rId6" action="ppaction://hlinksldjump"/>
            <a:extLst>
              <a:ext uri="{FF2B5EF4-FFF2-40B4-BE49-F238E27FC236}">
                <a16:creationId xmlns:a16="http://schemas.microsoft.com/office/drawing/2014/main" id="{63046F63-C7A2-E17A-7DB8-AE7BDB951108}"/>
              </a:ext>
            </a:extLst>
          </p:cNvPr>
          <p:cNvSpPr/>
          <p:nvPr/>
        </p:nvSpPr>
        <p:spPr>
          <a:xfrm>
            <a:off x="35878" y="5871531"/>
            <a:ext cx="497203" cy="5231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hlinkClick r:id="rId7" action="ppaction://hlinksldjump"/>
            <a:extLst>
              <a:ext uri="{FF2B5EF4-FFF2-40B4-BE49-F238E27FC236}">
                <a16:creationId xmlns:a16="http://schemas.microsoft.com/office/drawing/2014/main" id="{A2D397C7-F935-51DD-5504-DB3DC22D488D}"/>
              </a:ext>
            </a:extLst>
          </p:cNvPr>
          <p:cNvSpPr/>
          <p:nvPr/>
        </p:nvSpPr>
        <p:spPr>
          <a:xfrm>
            <a:off x="147320" y="117856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675F5000-1D7D-3103-71E2-028D221012EE}"/>
              </a:ext>
            </a:extLst>
          </p:cNvPr>
          <p:cNvSpPr/>
          <p:nvPr/>
        </p:nvSpPr>
        <p:spPr>
          <a:xfrm>
            <a:off x="147320" y="1651073"/>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9" action="ppaction://hlinksldjump"/>
            <a:extLst>
              <a:ext uri="{FF2B5EF4-FFF2-40B4-BE49-F238E27FC236}">
                <a16:creationId xmlns:a16="http://schemas.microsoft.com/office/drawing/2014/main" id="{268E80D7-6711-3571-F15B-06BF74811944}"/>
              </a:ext>
            </a:extLst>
          </p:cNvPr>
          <p:cNvSpPr/>
          <p:nvPr/>
        </p:nvSpPr>
        <p:spPr>
          <a:xfrm>
            <a:off x="147320" y="2131278"/>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10" action="ppaction://hlinksldjump"/>
            <a:extLst>
              <a:ext uri="{FF2B5EF4-FFF2-40B4-BE49-F238E27FC236}">
                <a16:creationId xmlns:a16="http://schemas.microsoft.com/office/drawing/2014/main" id="{6A6EE1DE-2716-4FD1-0FF9-465B190D0A93}"/>
              </a:ext>
            </a:extLst>
          </p:cNvPr>
          <p:cNvSpPr/>
          <p:nvPr/>
        </p:nvSpPr>
        <p:spPr>
          <a:xfrm>
            <a:off x="147320" y="2623684"/>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11" action="ppaction://hlinksldjump"/>
            <a:extLst>
              <a:ext uri="{FF2B5EF4-FFF2-40B4-BE49-F238E27FC236}">
                <a16:creationId xmlns:a16="http://schemas.microsoft.com/office/drawing/2014/main" id="{BC89E601-E4CF-B17F-BB7D-BA9A3D122E21}"/>
              </a:ext>
            </a:extLst>
          </p:cNvPr>
          <p:cNvSpPr/>
          <p:nvPr/>
        </p:nvSpPr>
        <p:spPr>
          <a:xfrm>
            <a:off x="147320" y="3113265"/>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12" action="ppaction://hlinksldjump"/>
            <a:extLst>
              <a:ext uri="{FF2B5EF4-FFF2-40B4-BE49-F238E27FC236}">
                <a16:creationId xmlns:a16="http://schemas.microsoft.com/office/drawing/2014/main" id="{E98ED809-E567-35A3-8206-D914DD45E87E}"/>
              </a:ext>
            </a:extLst>
          </p:cNvPr>
          <p:cNvSpPr/>
          <p:nvPr/>
        </p:nvSpPr>
        <p:spPr>
          <a:xfrm>
            <a:off x="147320" y="359654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13" action="ppaction://hlinksldjump"/>
            <a:extLst>
              <a:ext uri="{FF2B5EF4-FFF2-40B4-BE49-F238E27FC236}">
                <a16:creationId xmlns:a16="http://schemas.microsoft.com/office/drawing/2014/main" id="{8A6F060E-BE72-D352-A635-6B2B5B8D1FD7}"/>
              </a:ext>
            </a:extLst>
          </p:cNvPr>
          <p:cNvSpPr/>
          <p:nvPr/>
        </p:nvSpPr>
        <p:spPr>
          <a:xfrm>
            <a:off x="147320" y="4062751"/>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14" action="ppaction://hlinksldjump"/>
            <a:extLst>
              <a:ext uri="{FF2B5EF4-FFF2-40B4-BE49-F238E27FC236}">
                <a16:creationId xmlns:a16="http://schemas.microsoft.com/office/drawing/2014/main" id="{6FEA2DFF-E7C0-F192-AB3E-DEAD05552BEF}"/>
              </a:ext>
            </a:extLst>
          </p:cNvPr>
          <p:cNvSpPr/>
          <p:nvPr/>
        </p:nvSpPr>
        <p:spPr>
          <a:xfrm>
            <a:off x="147320" y="4544197"/>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15" action="ppaction://hlinksldjump"/>
            <a:extLst>
              <a:ext uri="{FF2B5EF4-FFF2-40B4-BE49-F238E27FC236}">
                <a16:creationId xmlns:a16="http://schemas.microsoft.com/office/drawing/2014/main" id="{6B513BAE-1FD3-E668-EE63-996482B8BB96}"/>
              </a:ext>
            </a:extLst>
          </p:cNvPr>
          <p:cNvSpPr/>
          <p:nvPr/>
        </p:nvSpPr>
        <p:spPr>
          <a:xfrm>
            <a:off x="147320" y="5033270"/>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6" action="ppaction://hlinksldjump"/>
            <a:extLst>
              <a:ext uri="{FF2B5EF4-FFF2-40B4-BE49-F238E27FC236}">
                <a16:creationId xmlns:a16="http://schemas.microsoft.com/office/drawing/2014/main" id="{875AE08C-F7B2-EC24-3088-113EC44568DE}"/>
              </a:ext>
            </a:extLst>
          </p:cNvPr>
          <p:cNvSpPr/>
          <p:nvPr/>
        </p:nvSpPr>
        <p:spPr>
          <a:xfrm>
            <a:off x="147320" y="5517522"/>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7" action="ppaction://hlinksldjump"/>
            <a:extLst>
              <a:ext uri="{FF2B5EF4-FFF2-40B4-BE49-F238E27FC236}">
                <a16:creationId xmlns:a16="http://schemas.microsoft.com/office/drawing/2014/main" id="{F6D8B99C-301B-497E-4A86-BC1A81D60715}"/>
              </a:ext>
            </a:extLst>
          </p:cNvPr>
          <p:cNvSpPr/>
          <p:nvPr/>
        </p:nvSpPr>
        <p:spPr>
          <a:xfrm>
            <a:off x="147320" y="713086"/>
            <a:ext cx="274320" cy="27432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39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92360"/>
            <a:ext cx="12231095" cy="699565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7483" r="7483"/>
          <a:stretch/>
        </p:blipFill>
        <p:spPr>
          <a:xfrm>
            <a:off x="11414307"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p:blipFill>
        <p:spPr>
          <a:xfrm>
            <a:off x="9146245" y="2313069"/>
            <a:ext cx="2235559"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321547" y="773722"/>
            <a:ext cx="3725429" cy="4240731"/>
          </a:xfrm>
          <a:prstGeom prst="rect">
            <a:avLst/>
          </a:prstGeom>
          <a:noFill/>
        </p:spPr>
        <p:txBody>
          <a:bodyPr wrap="square" rtlCol="0">
            <a:spAutoFit/>
          </a:bodyPr>
          <a:lstStyle/>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1" name="Picture Placeholder 37">
            <a:extLst>
              <a:ext uri="{FF2B5EF4-FFF2-40B4-BE49-F238E27FC236}">
                <a16:creationId xmlns:a16="http://schemas.microsoft.com/office/drawing/2014/main" id="{585AA9A9-B897-0689-4A5D-B6DEBE9A43A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2" name="Picture Placeholder 37">
            <a:extLst>
              <a:ext uri="{FF2B5EF4-FFF2-40B4-BE49-F238E27FC236}">
                <a16:creationId xmlns:a16="http://schemas.microsoft.com/office/drawing/2014/main" id="{0A824311-C2B5-80E9-82B6-10881984F401}"/>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3" name="Picture Placeholder 37">
            <a:extLst>
              <a:ext uri="{FF2B5EF4-FFF2-40B4-BE49-F238E27FC236}">
                <a16:creationId xmlns:a16="http://schemas.microsoft.com/office/drawing/2014/main" id="{429BA8CD-D9A6-D1A8-9569-BB19AD4CCA8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1" name="Picture Placeholder 37">
            <a:extLst>
              <a:ext uri="{FF2B5EF4-FFF2-40B4-BE49-F238E27FC236}">
                <a16:creationId xmlns:a16="http://schemas.microsoft.com/office/drawing/2014/main" id="{FB440F84-D7EB-8EE1-5C59-34E2AC17937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2" name="Picture Placeholder 37">
            <a:extLst>
              <a:ext uri="{FF2B5EF4-FFF2-40B4-BE49-F238E27FC236}">
                <a16:creationId xmlns:a16="http://schemas.microsoft.com/office/drawing/2014/main" id="{4DE7EABC-4837-47F0-40FE-009F3FB2D781}"/>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3" name="Picture Placeholder 37">
            <a:extLst>
              <a:ext uri="{FF2B5EF4-FFF2-40B4-BE49-F238E27FC236}">
                <a16:creationId xmlns:a16="http://schemas.microsoft.com/office/drawing/2014/main" id="{35F4B109-6EB2-105A-FA0C-9DCFD256983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4" name="Picture Placeholder 37">
            <a:extLst>
              <a:ext uri="{FF2B5EF4-FFF2-40B4-BE49-F238E27FC236}">
                <a16:creationId xmlns:a16="http://schemas.microsoft.com/office/drawing/2014/main" id="{9A0706A8-1DB2-215D-36AA-EDD3B92A369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14">
            <a:extLst>
              <a:ext uri="{28A0092B-C50C-407E-A947-70E740481C1C}">
                <a14:useLocalDpi xmlns:a14="http://schemas.microsoft.com/office/drawing/2010/main" val="0"/>
              </a:ext>
            </a:extLst>
          </a:blip>
          <a:stretch>
            <a:fillRect/>
          </a:stretch>
        </p:blipFill>
        <p:spPr>
          <a:xfrm>
            <a:off x="4864241" y="125584"/>
            <a:ext cx="4217501" cy="6154635"/>
          </a:xfrm>
        </p:spPr>
      </p:pic>
      <p:pic>
        <p:nvPicPr>
          <p:cNvPr id="73" name="Picture Placeholder 37">
            <a:extLst>
              <a:ext uri="{FF2B5EF4-FFF2-40B4-BE49-F238E27FC236}">
                <a16:creationId xmlns:a16="http://schemas.microsoft.com/office/drawing/2014/main" id="{F37863F1-64D2-8D17-0908-9AC7E7AB0AB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4" name="Picture Placeholder 37">
            <a:extLst>
              <a:ext uri="{FF2B5EF4-FFF2-40B4-BE49-F238E27FC236}">
                <a16:creationId xmlns:a16="http://schemas.microsoft.com/office/drawing/2014/main" id="{1A5623E0-2A20-B228-7489-B24540F83DC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5" name="Picture Placeholder 37">
            <a:extLst>
              <a:ext uri="{FF2B5EF4-FFF2-40B4-BE49-F238E27FC236}">
                <a16:creationId xmlns:a16="http://schemas.microsoft.com/office/drawing/2014/main" id="{18207FDE-3798-42D0-74D1-A2991E13802E}"/>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6" name="Picture Placeholder 37">
            <a:extLst>
              <a:ext uri="{FF2B5EF4-FFF2-40B4-BE49-F238E27FC236}">
                <a16:creationId xmlns:a16="http://schemas.microsoft.com/office/drawing/2014/main" id="{D7BAE8BD-3DAC-1021-3A67-B8CD45589B0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7" name="Picture Placeholder 37">
            <a:extLst>
              <a:ext uri="{FF2B5EF4-FFF2-40B4-BE49-F238E27FC236}">
                <a16:creationId xmlns:a16="http://schemas.microsoft.com/office/drawing/2014/main" id="{987EBE5B-BDFB-5192-E7A1-1560762C3035}"/>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8" name="Picture Placeholder 37">
            <a:extLst>
              <a:ext uri="{FF2B5EF4-FFF2-40B4-BE49-F238E27FC236}">
                <a16:creationId xmlns:a16="http://schemas.microsoft.com/office/drawing/2014/main" id="{E40F2F79-481A-A267-B2A7-37FB1796BA9B}"/>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6483568B-EBD9-074E-77AF-641E36483BC5}"/>
              </a:ext>
            </a:extLst>
          </p:cNvPr>
          <p:cNvSpPr txBox="1"/>
          <p:nvPr/>
        </p:nvSpPr>
        <p:spPr>
          <a:xfrm>
            <a:off x="857937" y="1237754"/>
            <a:ext cx="3725429" cy="2677656"/>
          </a:xfrm>
          <a:prstGeom prst="rect">
            <a:avLst/>
          </a:prstGeom>
          <a:noFill/>
        </p:spPr>
        <p:txBody>
          <a:bodyPr wrap="square" rtlCol="0">
            <a:spAutoFit/>
          </a:bodyPr>
          <a:lstStyle/>
          <a:p>
            <a:r>
              <a:rPr lang="en-US" sz="2400" b="1" dirty="0">
                <a:solidFill>
                  <a:schemeClr val="bg1"/>
                </a:solidFill>
              </a:rPr>
              <a:t>Data Wrangling  : </a:t>
            </a:r>
          </a:p>
          <a:p>
            <a:endParaRPr lang="en-US" b="1" dirty="0">
              <a:solidFill>
                <a:schemeClr val="bg1"/>
              </a:solidFill>
            </a:endParaRPr>
          </a:p>
          <a:p>
            <a:pPr marL="285750" indent="-285750">
              <a:buFontTx/>
              <a:buChar char="-"/>
            </a:pPr>
            <a:r>
              <a:rPr lang="en-US" b="1" dirty="0">
                <a:solidFill>
                  <a:schemeClr val="bg1"/>
                </a:solidFill>
              </a:rPr>
              <a:t>Import Data Source Sheet and </a:t>
            </a:r>
          </a:p>
          <a:p>
            <a:r>
              <a:rPr lang="en-US" b="1" dirty="0">
                <a:solidFill>
                  <a:schemeClr val="bg1"/>
                </a:solidFill>
              </a:rPr>
              <a:t>      Prepare it by : </a:t>
            </a:r>
          </a:p>
          <a:p>
            <a:endParaRPr lang="en-US" b="1" dirty="0">
              <a:solidFill>
                <a:schemeClr val="bg1"/>
              </a:solidFill>
            </a:endParaRPr>
          </a:p>
          <a:p>
            <a:r>
              <a:rPr lang="en-US" b="1" dirty="0">
                <a:solidFill>
                  <a:schemeClr val="bg1"/>
                </a:solidFill>
              </a:rPr>
              <a:t>      1- rename table </a:t>
            </a:r>
          </a:p>
          <a:p>
            <a:r>
              <a:rPr lang="en-US" b="1" dirty="0">
                <a:solidFill>
                  <a:schemeClr val="bg1"/>
                </a:solidFill>
              </a:rPr>
              <a:t>      2- remove wrong data</a:t>
            </a:r>
          </a:p>
          <a:p>
            <a:r>
              <a:rPr lang="en-US" b="1" dirty="0">
                <a:solidFill>
                  <a:schemeClr val="bg1"/>
                </a:solidFill>
              </a:rPr>
              <a:t>      3- Add Id Column </a:t>
            </a:r>
          </a:p>
          <a:p>
            <a:r>
              <a:rPr lang="en-US" b="1" dirty="0">
                <a:solidFill>
                  <a:schemeClr val="bg1"/>
                </a:solidFill>
              </a:rPr>
              <a:t>      4- Delete Extra empty rows</a:t>
            </a:r>
          </a:p>
        </p:txBody>
      </p:sp>
      <p:pic>
        <p:nvPicPr>
          <p:cNvPr id="32" name="Picture Placeholder 37">
            <a:extLst>
              <a:ext uri="{FF2B5EF4-FFF2-40B4-BE49-F238E27FC236}">
                <a16:creationId xmlns:a16="http://schemas.microsoft.com/office/drawing/2014/main" id="{D331A504-74FB-0E94-7EED-7BCB8DD735AC}"/>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C6F19F64-C663-D921-67C5-FE4417C0FDB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B60B601A-F7DE-FAEE-BC95-86EE8997671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CA6D90B4-6036-9B62-C388-61A7BE7F9E14}"/>
              </a:ext>
            </a:extLst>
          </p:cNvPr>
          <p:cNvPicPr>
            <a:picLocks noChangeAspect="1"/>
          </p:cNvPicPr>
          <p:nvPr/>
        </p:nvPicPr>
        <p:blipFill>
          <a:blip r:embed="rId24">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C58AAB61-0CFA-09D5-6E74-A1A27F5346AC}"/>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2FE33EF5-6D24-5948-3CCF-F88DF397983F}"/>
              </a:ext>
            </a:extLst>
          </p:cNvPr>
          <p:cNvPicPr>
            <a:picLocks noChangeAspect="1"/>
          </p:cNvPicPr>
          <p:nvPr/>
        </p:nvPicPr>
        <p:blipFill>
          <a:blip r:embed="rId26">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55" name="Straight Connector 54">
            <a:extLst>
              <a:ext uri="{FF2B5EF4-FFF2-40B4-BE49-F238E27FC236}">
                <a16:creationId xmlns:a16="http://schemas.microsoft.com/office/drawing/2014/main" id="{3B352EFD-D01C-5A25-BE2A-8206886C26C8}"/>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Oval 56">
            <a:hlinkClick r:id="rId27" action="ppaction://hlinksldjump"/>
            <a:extLst>
              <a:ext uri="{FF2B5EF4-FFF2-40B4-BE49-F238E27FC236}">
                <a16:creationId xmlns:a16="http://schemas.microsoft.com/office/drawing/2014/main" id="{E12AE8AF-FC4D-A62A-2109-8ED54F435B60}"/>
              </a:ext>
            </a:extLst>
          </p:cNvPr>
          <p:cNvSpPr/>
          <p:nvPr/>
        </p:nvSpPr>
        <p:spPr>
          <a:xfrm>
            <a:off x="200339" y="-92360"/>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8" action="ppaction://hlinksldjump"/>
            <a:extLst>
              <a:ext uri="{FF2B5EF4-FFF2-40B4-BE49-F238E27FC236}">
                <a16:creationId xmlns:a16="http://schemas.microsoft.com/office/drawing/2014/main" id="{01217A21-FB24-7E54-50D6-F1197230E7A1}"/>
              </a:ext>
            </a:extLst>
          </p:cNvPr>
          <p:cNvSpPr/>
          <p:nvPr/>
        </p:nvSpPr>
        <p:spPr>
          <a:xfrm>
            <a:off x="238083" y="191511"/>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9" action="ppaction://hlinksldjump"/>
            <a:extLst>
              <a:ext uri="{FF2B5EF4-FFF2-40B4-BE49-F238E27FC236}">
                <a16:creationId xmlns:a16="http://schemas.microsoft.com/office/drawing/2014/main" id="{0B46FC97-F218-D320-6A7E-9BE3B64696D2}"/>
              </a:ext>
            </a:extLst>
          </p:cNvPr>
          <p:cNvSpPr/>
          <p:nvPr/>
        </p:nvSpPr>
        <p:spPr>
          <a:xfrm>
            <a:off x="246857" y="444157"/>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30" action="ppaction://hlinksldjump"/>
            <a:extLst>
              <a:ext uri="{FF2B5EF4-FFF2-40B4-BE49-F238E27FC236}">
                <a16:creationId xmlns:a16="http://schemas.microsoft.com/office/drawing/2014/main" id="{59933862-55C7-71D3-1ACC-7317A142B1A9}"/>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1" action="ppaction://hlinksldjump"/>
            <a:extLst>
              <a:ext uri="{FF2B5EF4-FFF2-40B4-BE49-F238E27FC236}">
                <a16:creationId xmlns:a16="http://schemas.microsoft.com/office/drawing/2014/main" id="{D3AC7A5D-FEDA-9732-3535-46B94E95BF54}"/>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2" action="ppaction://hlinksldjump"/>
            <a:extLst>
              <a:ext uri="{FF2B5EF4-FFF2-40B4-BE49-F238E27FC236}">
                <a16:creationId xmlns:a16="http://schemas.microsoft.com/office/drawing/2014/main" id="{2DDEF8E2-FD05-17B2-A9C2-D8E2EEC41F1A}"/>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3" action="ppaction://hlinksldjump"/>
            <a:extLst>
              <a:ext uri="{FF2B5EF4-FFF2-40B4-BE49-F238E27FC236}">
                <a16:creationId xmlns:a16="http://schemas.microsoft.com/office/drawing/2014/main" id="{A871ECBE-CFE5-8EEA-DEA3-70BCADE18738}"/>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4" action="ppaction://hlinksldjump"/>
            <a:extLst>
              <a:ext uri="{FF2B5EF4-FFF2-40B4-BE49-F238E27FC236}">
                <a16:creationId xmlns:a16="http://schemas.microsoft.com/office/drawing/2014/main" id="{43F01B1A-B073-1F4C-8C7F-84CE422B0EA5}"/>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5" action="ppaction://hlinksldjump"/>
            <a:extLst>
              <a:ext uri="{FF2B5EF4-FFF2-40B4-BE49-F238E27FC236}">
                <a16:creationId xmlns:a16="http://schemas.microsoft.com/office/drawing/2014/main" id="{04FA8FBB-D356-5CAA-0160-381C191A1B28}"/>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6" action="ppaction://hlinksldjump"/>
            <a:extLst>
              <a:ext uri="{FF2B5EF4-FFF2-40B4-BE49-F238E27FC236}">
                <a16:creationId xmlns:a16="http://schemas.microsoft.com/office/drawing/2014/main" id="{B2A78CF6-C453-2842-CED3-345E6F1E392C}"/>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7" action="ppaction://hlinksldjump"/>
            <a:extLst>
              <a:ext uri="{FF2B5EF4-FFF2-40B4-BE49-F238E27FC236}">
                <a16:creationId xmlns:a16="http://schemas.microsoft.com/office/drawing/2014/main" id="{27BEB1C6-1204-2621-7530-886E9E8CDA0B}"/>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8" action="ppaction://hlinksldjump"/>
            <a:extLst>
              <a:ext uri="{FF2B5EF4-FFF2-40B4-BE49-F238E27FC236}">
                <a16:creationId xmlns:a16="http://schemas.microsoft.com/office/drawing/2014/main" id="{4FDFDD96-4117-6FF6-0E4C-764E66F05FFF}"/>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9" action="ppaction://hlinksldjump"/>
            <a:extLst>
              <a:ext uri="{FF2B5EF4-FFF2-40B4-BE49-F238E27FC236}">
                <a16:creationId xmlns:a16="http://schemas.microsoft.com/office/drawing/2014/main" id="{F5562F65-21BA-5B24-1E4D-394C08FB7820}"/>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40" action="ppaction://hlinksldjump"/>
            <a:extLst>
              <a:ext uri="{FF2B5EF4-FFF2-40B4-BE49-F238E27FC236}">
                <a16:creationId xmlns:a16="http://schemas.microsoft.com/office/drawing/2014/main" id="{58E6876B-C7DD-9E94-F692-1DB25BA1BA08}"/>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1" action="ppaction://hlinksldjump"/>
            <a:extLst>
              <a:ext uri="{FF2B5EF4-FFF2-40B4-BE49-F238E27FC236}">
                <a16:creationId xmlns:a16="http://schemas.microsoft.com/office/drawing/2014/main" id="{13B81432-50F3-6846-89BD-AEBF42FF40FB}"/>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2" action="ppaction://hlinksldjump"/>
            <a:extLst>
              <a:ext uri="{FF2B5EF4-FFF2-40B4-BE49-F238E27FC236}">
                <a16:creationId xmlns:a16="http://schemas.microsoft.com/office/drawing/2014/main" id="{BA652145-FD81-CDB2-02CA-9C2DFB380960}"/>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3" action="ppaction://hlinksldjump"/>
            <a:extLst>
              <a:ext uri="{FF2B5EF4-FFF2-40B4-BE49-F238E27FC236}">
                <a16:creationId xmlns:a16="http://schemas.microsoft.com/office/drawing/2014/main" id="{A77C97CB-4700-F9D9-0793-772143A23E56}"/>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4" action="ppaction://hlinksldjump"/>
            <a:extLst>
              <a:ext uri="{FF2B5EF4-FFF2-40B4-BE49-F238E27FC236}">
                <a16:creationId xmlns:a16="http://schemas.microsoft.com/office/drawing/2014/main" id="{39F87C92-00F0-A4F7-2199-E9EE32FDC0A6}"/>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5" action="ppaction://hlinksldjump"/>
            <a:extLst>
              <a:ext uri="{FF2B5EF4-FFF2-40B4-BE49-F238E27FC236}">
                <a16:creationId xmlns:a16="http://schemas.microsoft.com/office/drawing/2014/main" id="{2AC2F7E5-B821-88C0-255E-0109016A3252}"/>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6" action="ppaction://hlinksldjump"/>
            <a:extLst>
              <a:ext uri="{FF2B5EF4-FFF2-40B4-BE49-F238E27FC236}">
                <a16:creationId xmlns:a16="http://schemas.microsoft.com/office/drawing/2014/main" id="{1BEC9D80-11AA-8BED-C92F-2A6746565F46}"/>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7" action="ppaction://hlinksldjump"/>
            <a:extLst>
              <a:ext uri="{FF2B5EF4-FFF2-40B4-BE49-F238E27FC236}">
                <a16:creationId xmlns:a16="http://schemas.microsoft.com/office/drawing/2014/main" id="{BEE5D7E0-75FF-3F10-907B-2E7C7CBE1BFB}"/>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8" action="ppaction://hlinksldjump"/>
            <a:extLst>
              <a:ext uri="{FF2B5EF4-FFF2-40B4-BE49-F238E27FC236}">
                <a16:creationId xmlns:a16="http://schemas.microsoft.com/office/drawing/2014/main" id="{0786A704-50F0-3CCC-A4BF-44672D6A4D6A}"/>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hlinkClick r:id="rId49" action="ppaction://hlinksldjump"/>
            <a:extLst>
              <a:ext uri="{FF2B5EF4-FFF2-40B4-BE49-F238E27FC236}">
                <a16:creationId xmlns:a16="http://schemas.microsoft.com/office/drawing/2014/main" id="{97D22E18-F3DA-2A91-B527-42AD4827DC8F}"/>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hlinkClick r:id="rId50" action="ppaction://hlinksldjump"/>
            <a:extLst>
              <a:ext uri="{FF2B5EF4-FFF2-40B4-BE49-F238E27FC236}">
                <a16:creationId xmlns:a16="http://schemas.microsoft.com/office/drawing/2014/main" id="{3B55EFD7-7825-FF57-8307-CCA535CC2EFE}"/>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478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C81BA6-38D4-8386-564F-553D92AD4CF5}"/>
              </a:ext>
            </a:extLst>
          </p:cNvPr>
          <p:cNvSpPr txBox="1"/>
          <p:nvPr/>
        </p:nvSpPr>
        <p:spPr>
          <a:xfrm>
            <a:off x="228600" y="944217"/>
            <a:ext cx="11757991" cy="5078313"/>
          </a:xfrm>
          <a:prstGeom prst="rect">
            <a:avLst/>
          </a:prstGeom>
          <a:noFill/>
        </p:spPr>
        <p:txBody>
          <a:bodyPr wrap="square" rtlCol="0">
            <a:spAutoFit/>
          </a:bodyPr>
          <a:lstStyle/>
          <a:p>
            <a:r>
              <a:rPr lang="en-US" sz="2400" b="0" i="0" dirty="0">
                <a:solidFill>
                  <a:srgbClr val="0D0D0D"/>
                </a:solidFill>
                <a:effectLst/>
                <a:latin typeface="Söhne"/>
              </a:rPr>
              <a:t>                                                                      </a:t>
            </a:r>
            <a:r>
              <a:rPr lang="en-US" sz="3600" b="1" i="0" dirty="0">
                <a:solidFill>
                  <a:srgbClr val="0D0D0D"/>
                </a:solidFill>
                <a:effectLst/>
                <a:latin typeface="Söhne"/>
              </a:rPr>
              <a:t>Conclusion</a:t>
            </a:r>
          </a:p>
          <a:p>
            <a:r>
              <a:rPr lang="en-US" sz="2400" b="0" i="0" dirty="0">
                <a:solidFill>
                  <a:srgbClr val="0D0D0D"/>
                </a:solidFill>
                <a:effectLst/>
                <a:latin typeface="Söhne"/>
              </a:rPr>
              <a:t> In conclusion, this project's analysis has shed light on the multifaceted nature of the COVID-19 pandemic. Key findings highlight the variability in response and impact across different locations and times, underscoring the importance of localized strategies. The data indicate a strong correlation between vaccination rates and a decrease in cases and mortality, emphasizing the critical role of vaccines in pandemic control. While challenges remain, particularly in ensuring equitable vaccine distribution and managing emerging variants, the insights from this project can guide ongoing efforts to control the pandemic and prepare for future health crises. For each set of images related to specific aspects of your project (e.g., hospitalization rates, vaccination coverage, etc.), you would typically tailor these sections to focus on the particular theme and findings that those images represent. If you have specific key points or findings from the images you’d like to include in these sections, please let me know so I can incorporate those into the framework provided above.</a:t>
            </a:r>
            <a:endParaRPr lang="en-US" sz="2400" dirty="0"/>
          </a:p>
        </p:txBody>
      </p:sp>
      <p:sp>
        <p:nvSpPr>
          <p:cNvPr id="2" name="Freeform: Shape 1">
            <a:hlinkClick r:id="" action="ppaction://hlinkshowjump?jump=nextslide"/>
            <a:extLst>
              <a:ext uri="{FF2B5EF4-FFF2-40B4-BE49-F238E27FC236}">
                <a16:creationId xmlns:a16="http://schemas.microsoft.com/office/drawing/2014/main" id="{676031EC-2679-CA51-1194-1D16309D8104}"/>
              </a:ext>
            </a:extLst>
          </p:cNvPr>
          <p:cNvSpPr/>
          <p:nvPr/>
        </p:nvSpPr>
        <p:spPr>
          <a:xfrm>
            <a:off x="7758122" y="6257219"/>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accent6">
              <a:lumMod val="50000"/>
            </a:schemeClr>
          </a:solidFill>
          <a:ln w="9525" cap="flat">
            <a:noFill/>
            <a:prstDash val="solid"/>
            <a:miter/>
          </a:ln>
        </p:spPr>
        <p:txBody>
          <a:bodyPr rtlCol="0" anchor="ctr"/>
          <a:lstStyle/>
          <a:p>
            <a:endParaRPr lang="en-US" dirty="0"/>
          </a:p>
        </p:txBody>
      </p:sp>
      <p:sp>
        <p:nvSpPr>
          <p:cNvPr id="3" name="Freeform: Shape 2">
            <a:hlinkClick r:id="" action="ppaction://hlinkshowjump?jump=previousslide"/>
            <a:extLst>
              <a:ext uri="{FF2B5EF4-FFF2-40B4-BE49-F238E27FC236}">
                <a16:creationId xmlns:a16="http://schemas.microsoft.com/office/drawing/2014/main" id="{C5389F8E-B42F-9CB2-AE3E-E0A59D851202}"/>
              </a:ext>
            </a:extLst>
          </p:cNvPr>
          <p:cNvSpPr/>
          <p:nvPr/>
        </p:nvSpPr>
        <p:spPr>
          <a:xfrm>
            <a:off x="4754333" y="6281531"/>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chemeClr val="accent6">
              <a:lumMod val="5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8491635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0"/>
            <a:ext cx="13303882" cy="741446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012" r="3012"/>
          <a:stretch/>
        </p:blipFill>
        <p:spPr>
          <a:xfrm>
            <a:off x="11414307"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7483" r="7483"/>
          <a:stretch/>
        </p:blipFill>
        <p:spPr>
          <a:xfrm>
            <a:off x="9196188" y="2313069"/>
            <a:ext cx="2153264" cy="2472057"/>
          </a:xfrm>
        </p:spPr>
      </p:pic>
      <p:sp>
        <p:nvSpPr>
          <p:cNvPr id="50" name="TextBox 49">
            <a:extLst>
              <a:ext uri="{FF2B5EF4-FFF2-40B4-BE49-F238E27FC236}">
                <a16:creationId xmlns:a16="http://schemas.microsoft.com/office/drawing/2014/main" id="{3F209002-E608-4BB4-4CAB-14A1A743D29F}"/>
              </a:ext>
            </a:extLst>
          </p:cNvPr>
          <p:cNvSpPr txBox="1"/>
          <p:nvPr/>
        </p:nvSpPr>
        <p:spPr>
          <a:xfrm>
            <a:off x="916143" y="1121866"/>
            <a:ext cx="3394952" cy="4154984"/>
          </a:xfrm>
          <a:prstGeom prst="rect">
            <a:avLst/>
          </a:prstGeom>
          <a:noFill/>
        </p:spPr>
        <p:txBody>
          <a:bodyPr wrap="square" rtlCol="0">
            <a:spAutoFit/>
          </a:bodyPr>
          <a:lstStyle/>
          <a:p>
            <a:r>
              <a:rPr lang="en-US" sz="2400" b="0" i="0" dirty="0">
                <a:solidFill>
                  <a:schemeClr val="bg1"/>
                </a:solidFill>
                <a:effectLst/>
                <a:latin typeface="Söhne"/>
              </a:rPr>
              <a:t>Divide the data source table into several smaller tables with fewer columns to make it more manageable </a:t>
            </a:r>
          </a:p>
          <a:p>
            <a:endParaRPr lang="en-US" sz="2400" dirty="0">
              <a:solidFill>
                <a:schemeClr val="bg1"/>
              </a:solidFill>
              <a:latin typeface="Söhne"/>
            </a:endParaRPr>
          </a:p>
          <a:p>
            <a:r>
              <a:rPr kumimoji="0" lang="en-US" altLang="en-US" sz="2400" i="0" u="none" strike="noStrike" cap="none" normalizeH="0" baseline="0" dirty="0">
                <a:ln>
                  <a:noFill/>
                </a:ln>
                <a:solidFill>
                  <a:schemeClr val="bg1"/>
                </a:solidFill>
                <a:effectLst/>
                <a:latin typeface="Söhne"/>
              </a:rPr>
              <a:t>Set a foreign key in each table to facilitate joining all the tables together</a:t>
            </a:r>
            <a:r>
              <a:rPr kumimoji="0" lang="en-US" altLang="en-US" sz="2400" b="1" i="0" u="none" strike="noStrike" cap="none" normalizeH="0" baseline="0" dirty="0">
                <a:ln>
                  <a:noFill/>
                </a:ln>
                <a:solidFill>
                  <a:schemeClr val="bg1"/>
                </a:solidFill>
                <a:effectLst/>
                <a:latin typeface="Söhne"/>
              </a:rPr>
              <a:t>.</a:t>
            </a:r>
          </a:p>
          <a:p>
            <a:endParaRPr lang="en-US" sz="2400" b="1" dirty="0">
              <a:solidFill>
                <a:schemeClr val="bg1"/>
              </a:solidFill>
              <a:latin typeface="Söhne"/>
            </a:endParaRPr>
          </a:p>
          <a:p>
            <a:endParaRPr lang="en-US" sz="2400" dirty="0">
              <a:solidFill>
                <a:schemeClr val="bg1"/>
              </a:solidFill>
              <a:latin typeface="Söhne"/>
            </a:endParaRP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p:blipFill>
        <p:spPr>
          <a:xfrm>
            <a:off x="4864241" y="125584"/>
            <a:ext cx="4217501" cy="6154635"/>
          </a:xfrm>
        </p:spPr>
      </p:pic>
      <p:pic>
        <p:nvPicPr>
          <p:cNvPr id="62" name="Picture Placeholder 37">
            <a:extLst>
              <a:ext uri="{FF2B5EF4-FFF2-40B4-BE49-F238E27FC236}">
                <a16:creationId xmlns:a16="http://schemas.microsoft.com/office/drawing/2014/main" id="{921B4EEC-DF0C-EE94-F1D6-27FAD9F17F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3" name="Picture Placeholder 37">
            <a:extLst>
              <a:ext uri="{FF2B5EF4-FFF2-40B4-BE49-F238E27FC236}">
                <a16:creationId xmlns:a16="http://schemas.microsoft.com/office/drawing/2014/main" id="{FE704333-16E8-C1B6-AFFF-F75CC70A9070}"/>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4" name="Picture Placeholder 37">
            <a:extLst>
              <a:ext uri="{FF2B5EF4-FFF2-40B4-BE49-F238E27FC236}">
                <a16:creationId xmlns:a16="http://schemas.microsoft.com/office/drawing/2014/main" id="{D4433977-DE3D-2E89-6B52-C77FC72148C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5" name="Picture Placeholder 37">
            <a:extLst>
              <a:ext uri="{FF2B5EF4-FFF2-40B4-BE49-F238E27FC236}">
                <a16:creationId xmlns:a16="http://schemas.microsoft.com/office/drawing/2014/main" id="{10E8A4A5-936E-AFAE-2588-C54960A265C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6" name="Picture Placeholder 37">
            <a:extLst>
              <a:ext uri="{FF2B5EF4-FFF2-40B4-BE49-F238E27FC236}">
                <a16:creationId xmlns:a16="http://schemas.microsoft.com/office/drawing/2014/main" id="{90DE1AFB-0361-526F-3B43-E2EE29F10F88}"/>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7" name="Picture Placeholder 37">
            <a:extLst>
              <a:ext uri="{FF2B5EF4-FFF2-40B4-BE49-F238E27FC236}">
                <a16:creationId xmlns:a16="http://schemas.microsoft.com/office/drawing/2014/main" id="{8C08B823-26FA-7490-98E8-1ED17789629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8" name="Picture Placeholder 37">
            <a:extLst>
              <a:ext uri="{FF2B5EF4-FFF2-40B4-BE49-F238E27FC236}">
                <a16:creationId xmlns:a16="http://schemas.microsoft.com/office/drawing/2014/main" id="{835ED034-27A1-DCD4-C74F-2D288EF1358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9" name="Picture Placeholder 37">
            <a:extLst>
              <a:ext uri="{FF2B5EF4-FFF2-40B4-BE49-F238E27FC236}">
                <a16:creationId xmlns:a16="http://schemas.microsoft.com/office/drawing/2014/main" id="{7723EF5E-EFFC-8BA9-1490-D92AB0FE049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0" name="Picture Placeholder 37">
            <a:extLst>
              <a:ext uri="{FF2B5EF4-FFF2-40B4-BE49-F238E27FC236}">
                <a16:creationId xmlns:a16="http://schemas.microsoft.com/office/drawing/2014/main" id="{31A8A9BD-E3A4-AF72-8217-A2DD133271C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1" name="Picture Placeholder 37">
            <a:extLst>
              <a:ext uri="{FF2B5EF4-FFF2-40B4-BE49-F238E27FC236}">
                <a16:creationId xmlns:a16="http://schemas.microsoft.com/office/drawing/2014/main" id="{22247AA0-6E07-441B-E1F0-F3C43A02CD7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0" name="Picture Placeholder 37">
            <a:extLst>
              <a:ext uri="{FF2B5EF4-FFF2-40B4-BE49-F238E27FC236}">
                <a16:creationId xmlns:a16="http://schemas.microsoft.com/office/drawing/2014/main" id="{A5593B76-9226-6D60-873A-711A3552CAF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1" name="Picture Placeholder 37">
            <a:extLst>
              <a:ext uri="{FF2B5EF4-FFF2-40B4-BE49-F238E27FC236}">
                <a16:creationId xmlns:a16="http://schemas.microsoft.com/office/drawing/2014/main" id="{E8329ABA-0A50-6F97-C6FE-CC7B25AF8A70}"/>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2" name="Picture Placeholder 37">
            <a:extLst>
              <a:ext uri="{FF2B5EF4-FFF2-40B4-BE49-F238E27FC236}">
                <a16:creationId xmlns:a16="http://schemas.microsoft.com/office/drawing/2014/main" id="{3B5E1E3E-73AD-1404-BC7E-303EC38D2373}"/>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3" name="Picture Placeholder 37">
            <a:extLst>
              <a:ext uri="{FF2B5EF4-FFF2-40B4-BE49-F238E27FC236}">
                <a16:creationId xmlns:a16="http://schemas.microsoft.com/office/drawing/2014/main" id="{72F7DC86-1034-7630-2F3D-EE9F010A1C22}"/>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4" name="Picture Placeholder 37">
            <a:extLst>
              <a:ext uri="{FF2B5EF4-FFF2-40B4-BE49-F238E27FC236}">
                <a16:creationId xmlns:a16="http://schemas.microsoft.com/office/drawing/2014/main" id="{87220A61-2240-382D-0DDB-3FDD67AE9A0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5" name="Picture Placeholder 37">
            <a:extLst>
              <a:ext uri="{FF2B5EF4-FFF2-40B4-BE49-F238E27FC236}">
                <a16:creationId xmlns:a16="http://schemas.microsoft.com/office/drawing/2014/main" id="{5B44D06C-43FC-51DD-6E07-1466179405F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6" name="Picture Placeholder 37">
            <a:extLst>
              <a:ext uri="{FF2B5EF4-FFF2-40B4-BE49-F238E27FC236}">
                <a16:creationId xmlns:a16="http://schemas.microsoft.com/office/drawing/2014/main" id="{D57170E7-D2C2-F8B8-5D3A-0DC631AC9740}"/>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7" name="Picture Placeholder 37">
            <a:extLst>
              <a:ext uri="{FF2B5EF4-FFF2-40B4-BE49-F238E27FC236}">
                <a16:creationId xmlns:a16="http://schemas.microsoft.com/office/drawing/2014/main" id="{B7F94852-D3FB-D48E-24CC-052DB6165D97}"/>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8" name="Picture Placeholder 37">
            <a:extLst>
              <a:ext uri="{FF2B5EF4-FFF2-40B4-BE49-F238E27FC236}">
                <a16:creationId xmlns:a16="http://schemas.microsoft.com/office/drawing/2014/main" id="{5B0AF2B7-E0E7-9BA4-2FE1-FD1B0EEAC3F5}"/>
              </a:ext>
            </a:extLst>
          </p:cNvPr>
          <p:cNvPicPr>
            <a:picLocks noChangeAspect="1"/>
          </p:cNvPicPr>
          <p:nvPr/>
        </p:nvPicPr>
        <p:blipFill>
          <a:blip r:embed="rId25">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89" name="Straight Connector 88">
            <a:extLst>
              <a:ext uri="{FF2B5EF4-FFF2-40B4-BE49-F238E27FC236}">
                <a16:creationId xmlns:a16="http://schemas.microsoft.com/office/drawing/2014/main" id="{EB45E35B-9FFD-DA01-8A3A-77CFC1D8C63F}"/>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hlinkClick r:id="rId26" action="ppaction://hlinksldjump"/>
            <a:extLst>
              <a:ext uri="{FF2B5EF4-FFF2-40B4-BE49-F238E27FC236}">
                <a16:creationId xmlns:a16="http://schemas.microsoft.com/office/drawing/2014/main" id="{90CD54C2-F29C-AA71-CB6C-A0AA5B96CFED}"/>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27" action="ppaction://hlinksldjump"/>
            <a:extLst>
              <a:ext uri="{FF2B5EF4-FFF2-40B4-BE49-F238E27FC236}">
                <a16:creationId xmlns:a16="http://schemas.microsoft.com/office/drawing/2014/main" id="{AB9D0FE8-7195-B209-E51F-F0DEF0B3C3F6}"/>
              </a:ext>
            </a:extLst>
          </p:cNvPr>
          <p:cNvSpPr/>
          <p:nvPr/>
        </p:nvSpPr>
        <p:spPr>
          <a:xfrm>
            <a:off x="184387" y="110490"/>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hlinkClick r:id="rId28" action="ppaction://hlinksldjump"/>
            <a:extLst>
              <a:ext uri="{FF2B5EF4-FFF2-40B4-BE49-F238E27FC236}">
                <a16:creationId xmlns:a16="http://schemas.microsoft.com/office/drawing/2014/main" id="{4BCE4A0E-0AE2-7947-16C7-FF2A1FA085CE}"/>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29" action="ppaction://hlinksldjump"/>
            <a:extLst>
              <a:ext uri="{FF2B5EF4-FFF2-40B4-BE49-F238E27FC236}">
                <a16:creationId xmlns:a16="http://schemas.microsoft.com/office/drawing/2014/main" id="{9F0BF6FB-0F7B-CC7F-DF65-BFE8B36CE2BF}"/>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hlinkClick r:id="rId30" action="ppaction://hlinksldjump"/>
            <a:extLst>
              <a:ext uri="{FF2B5EF4-FFF2-40B4-BE49-F238E27FC236}">
                <a16:creationId xmlns:a16="http://schemas.microsoft.com/office/drawing/2014/main" id="{1EF6156C-528B-BB89-A495-360EEFBA86F6}"/>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hlinkClick r:id="rId31" action="ppaction://hlinksldjump"/>
            <a:extLst>
              <a:ext uri="{FF2B5EF4-FFF2-40B4-BE49-F238E27FC236}">
                <a16:creationId xmlns:a16="http://schemas.microsoft.com/office/drawing/2014/main" id="{38976386-1632-AAAD-36D4-EF9AC70C9787}"/>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hlinkClick r:id="rId32" action="ppaction://hlinksldjump"/>
            <a:extLst>
              <a:ext uri="{FF2B5EF4-FFF2-40B4-BE49-F238E27FC236}">
                <a16:creationId xmlns:a16="http://schemas.microsoft.com/office/drawing/2014/main" id="{1EDC1FB6-0D9E-4F01-907F-E44D02BC41F0}"/>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hlinkClick r:id="rId33" action="ppaction://hlinksldjump"/>
            <a:extLst>
              <a:ext uri="{FF2B5EF4-FFF2-40B4-BE49-F238E27FC236}">
                <a16:creationId xmlns:a16="http://schemas.microsoft.com/office/drawing/2014/main" id="{F3896B7E-8780-9A18-BB77-64F08A91A2F5}"/>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hlinkClick r:id="rId34" action="ppaction://hlinksldjump"/>
            <a:extLst>
              <a:ext uri="{FF2B5EF4-FFF2-40B4-BE49-F238E27FC236}">
                <a16:creationId xmlns:a16="http://schemas.microsoft.com/office/drawing/2014/main" id="{9DE494F2-88D9-E96B-EA3C-E4F3C1F929DF}"/>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hlinkClick r:id="rId35" action="ppaction://hlinksldjump"/>
            <a:extLst>
              <a:ext uri="{FF2B5EF4-FFF2-40B4-BE49-F238E27FC236}">
                <a16:creationId xmlns:a16="http://schemas.microsoft.com/office/drawing/2014/main" id="{1114488A-16BE-887A-1D06-DBB1F7680975}"/>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hlinkClick r:id="rId36" action="ppaction://hlinksldjump"/>
            <a:extLst>
              <a:ext uri="{FF2B5EF4-FFF2-40B4-BE49-F238E27FC236}">
                <a16:creationId xmlns:a16="http://schemas.microsoft.com/office/drawing/2014/main" id="{AAD31A77-D468-9C39-8899-71FA16F6B887}"/>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hlinkClick r:id="rId37" action="ppaction://hlinksldjump"/>
            <a:extLst>
              <a:ext uri="{FF2B5EF4-FFF2-40B4-BE49-F238E27FC236}">
                <a16:creationId xmlns:a16="http://schemas.microsoft.com/office/drawing/2014/main" id="{78CAA91B-B556-3C8B-B715-0B219B3F96B5}"/>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hlinkClick r:id="rId38" action="ppaction://hlinksldjump"/>
            <a:extLst>
              <a:ext uri="{FF2B5EF4-FFF2-40B4-BE49-F238E27FC236}">
                <a16:creationId xmlns:a16="http://schemas.microsoft.com/office/drawing/2014/main" id="{5EE17548-BA4D-BA31-07F3-C26BD2A6AD82}"/>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hlinkClick r:id="rId39" action="ppaction://hlinksldjump"/>
            <a:extLst>
              <a:ext uri="{FF2B5EF4-FFF2-40B4-BE49-F238E27FC236}">
                <a16:creationId xmlns:a16="http://schemas.microsoft.com/office/drawing/2014/main" id="{31694943-4B11-43F4-BCCB-D2AF174D407F}"/>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hlinkClick r:id="rId40" action="ppaction://hlinksldjump"/>
            <a:extLst>
              <a:ext uri="{FF2B5EF4-FFF2-40B4-BE49-F238E27FC236}">
                <a16:creationId xmlns:a16="http://schemas.microsoft.com/office/drawing/2014/main" id="{3AECCAA4-94B0-80DA-AA81-A11D0D8BF6F0}"/>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hlinkClick r:id="rId41" action="ppaction://hlinksldjump"/>
            <a:extLst>
              <a:ext uri="{FF2B5EF4-FFF2-40B4-BE49-F238E27FC236}">
                <a16:creationId xmlns:a16="http://schemas.microsoft.com/office/drawing/2014/main" id="{D4BF6F8C-B82C-68E2-B3BD-BE7657169701}"/>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hlinkClick r:id="rId42" action="ppaction://hlinksldjump"/>
            <a:extLst>
              <a:ext uri="{FF2B5EF4-FFF2-40B4-BE49-F238E27FC236}">
                <a16:creationId xmlns:a16="http://schemas.microsoft.com/office/drawing/2014/main" id="{FE7549D6-5775-0101-D450-547C5931A729}"/>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hlinkClick r:id="rId43" action="ppaction://hlinksldjump"/>
            <a:extLst>
              <a:ext uri="{FF2B5EF4-FFF2-40B4-BE49-F238E27FC236}">
                <a16:creationId xmlns:a16="http://schemas.microsoft.com/office/drawing/2014/main" id="{E3C6EAE1-A09C-9C66-8535-C4A8F66AC2CD}"/>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hlinkClick r:id="rId44" action="ppaction://hlinksldjump"/>
            <a:extLst>
              <a:ext uri="{FF2B5EF4-FFF2-40B4-BE49-F238E27FC236}">
                <a16:creationId xmlns:a16="http://schemas.microsoft.com/office/drawing/2014/main" id="{C4047929-B588-C40E-3D79-3FAFE2B4E99A}"/>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hlinkClick r:id="rId45" action="ppaction://hlinksldjump"/>
            <a:extLst>
              <a:ext uri="{FF2B5EF4-FFF2-40B4-BE49-F238E27FC236}">
                <a16:creationId xmlns:a16="http://schemas.microsoft.com/office/drawing/2014/main" id="{4F532416-967C-79B7-FE5F-9BA382D3C93B}"/>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hlinkClick r:id="rId46" action="ppaction://hlinksldjump"/>
            <a:extLst>
              <a:ext uri="{FF2B5EF4-FFF2-40B4-BE49-F238E27FC236}">
                <a16:creationId xmlns:a16="http://schemas.microsoft.com/office/drawing/2014/main" id="{CD44F716-A454-C9E3-109A-D840FFF553BC}"/>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hlinkClick r:id="rId47" action="ppaction://hlinksldjump"/>
            <a:extLst>
              <a:ext uri="{FF2B5EF4-FFF2-40B4-BE49-F238E27FC236}">
                <a16:creationId xmlns:a16="http://schemas.microsoft.com/office/drawing/2014/main" id="{73ADFBBA-CA34-E38D-DE80-763FF34209E6}"/>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hlinkClick r:id="rId48" action="ppaction://hlinksldjump"/>
            <a:extLst>
              <a:ext uri="{FF2B5EF4-FFF2-40B4-BE49-F238E27FC236}">
                <a16:creationId xmlns:a16="http://schemas.microsoft.com/office/drawing/2014/main" id="{03215C41-7BD5-2C0A-D031-E631D9D7C882}"/>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hlinkClick r:id="rId49" action="ppaction://hlinksldjump"/>
            <a:extLst>
              <a:ext uri="{FF2B5EF4-FFF2-40B4-BE49-F238E27FC236}">
                <a16:creationId xmlns:a16="http://schemas.microsoft.com/office/drawing/2014/main" id="{3DA56AB8-9644-5BBB-9EC2-7DBD5F2521DB}"/>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2">
            <a:extLst>
              <a:ext uri="{FF2B5EF4-FFF2-40B4-BE49-F238E27FC236}">
                <a16:creationId xmlns:a16="http://schemas.microsoft.com/office/drawing/2014/main" id="{D7A0AD06-5199-A4B1-CA58-E3DE84137780}"/>
              </a:ext>
            </a:extLst>
          </p:cNvPr>
          <p:cNvSpPr>
            <a:spLocks noChangeArrowheads="1"/>
          </p:cNvSpPr>
          <p:nvPr/>
        </p:nvSpPr>
        <p:spPr bwMode="auto">
          <a:xfrm>
            <a:off x="241892" y="91440"/>
            <a:ext cx="32067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2145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253999"/>
            <a:ext cx="12191999" cy="724965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p:blipFill>
        <p:spPr>
          <a:xfrm>
            <a:off x="11395324" y="2313069"/>
            <a:ext cx="2168870" cy="2472049"/>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012" r="3012"/>
          <a:stretch/>
        </p:blipFill>
        <p:spPr>
          <a:xfrm>
            <a:off x="9196188" y="2313069"/>
            <a:ext cx="2153264" cy="2472057"/>
          </a:xfrm>
        </p:spPr>
      </p:pic>
      <p:sp>
        <p:nvSpPr>
          <p:cNvPr id="50" name="TextBox 49">
            <a:extLst>
              <a:ext uri="{FF2B5EF4-FFF2-40B4-BE49-F238E27FC236}">
                <a16:creationId xmlns:a16="http://schemas.microsoft.com/office/drawing/2014/main" id="{3F209002-E608-4BB4-4CAB-14A1A743D29F}"/>
              </a:ext>
            </a:extLst>
          </p:cNvPr>
          <p:cNvSpPr txBox="1"/>
          <p:nvPr/>
        </p:nvSpPr>
        <p:spPr>
          <a:xfrm>
            <a:off x="727663" y="1375410"/>
            <a:ext cx="3725429" cy="2585323"/>
          </a:xfrm>
          <a:prstGeom prst="rect">
            <a:avLst/>
          </a:prstGeom>
          <a:noFill/>
        </p:spPr>
        <p:txBody>
          <a:bodyPr wrap="square" rtlCol="0">
            <a:spAutoFit/>
          </a:bodyPr>
          <a:lstStyle/>
          <a:p>
            <a:r>
              <a:rPr kumimoji="0" lang="en-US" altLang="en-US" sz="2400" b="0" i="0" u="none" strike="noStrike" cap="none" normalizeH="0" baseline="0" dirty="0">
                <a:ln>
                  <a:noFill/>
                </a:ln>
                <a:solidFill>
                  <a:schemeClr val="bg1"/>
                </a:solidFill>
                <a:effectLst/>
                <a:latin typeface="Söhne"/>
              </a:rPr>
              <a:t>These two tables, among many others created from the data source, are connected to the original table (Primary Data) via the primary key "id."</a:t>
            </a:r>
          </a:p>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p:blipFill>
        <p:spPr>
          <a:xfrm>
            <a:off x="4864241" y="125584"/>
            <a:ext cx="4217501" cy="6154635"/>
          </a:xfrm>
        </p:spPr>
      </p:pic>
      <p:pic>
        <p:nvPicPr>
          <p:cNvPr id="91" name="Picture Placeholder 37">
            <a:extLst>
              <a:ext uri="{FF2B5EF4-FFF2-40B4-BE49-F238E27FC236}">
                <a16:creationId xmlns:a16="http://schemas.microsoft.com/office/drawing/2014/main" id="{31DBA267-A9CC-EF66-4E68-0FBB83438FE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2" name="Picture Placeholder 37">
            <a:extLst>
              <a:ext uri="{FF2B5EF4-FFF2-40B4-BE49-F238E27FC236}">
                <a16:creationId xmlns:a16="http://schemas.microsoft.com/office/drawing/2014/main" id="{65665058-5448-78BC-F598-B4122EA6E0B4}"/>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3" name="Picture Placeholder 37">
            <a:extLst>
              <a:ext uri="{FF2B5EF4-FFF2-40B4-BE49-F238E27FC236}">
                <a16:creationId xmlns:a16="http://schemas.microsoft.com/office/drawing/2014/main" id="{9BE8D6EA-0DAA-CCA4-CD05-9CE28F6AA8C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4" name="Picture Placeholder 37">
            <a:extLst>
              <a:ext uri="{FF2B5EF4-FFF2-40B4-BE49-F238E27FC236}">
                <a16:creationId xmlns:a16="http://schemas.microsoft.com/office/drawing/2014/main" id="{466E89EB-2FAE-953E-B08A-AC14F0C626E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5" name="Picture Placeholder 37">
            <a:extLst>
              <a:ext uri="{FF2B5EF4-FFF2-40B4-BE49-F238E27FC236}">
                <a16:creationId xmlns:a16="http://schemas.microsoft.com/office/drawing/2014/main" id="{EDE75516-F1B3-A4FA-280F-6CB9601FFD2E}"/>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6" name="Picture Placeholder 37">
            <a:extLst>
              <a:ext uri="{FF2B5EF4-FFF2-40B4-BE49-F238E27FC236}">
                <a16:creationId xmlns:a16="http://schemas.microsoft.com/office/drawing/2014/main" id="{5417D3CC-65DE-1DC9-FC30-B5A0B567B9F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7" name="Picture Placeholder 37">
            <a:extLst>
              <a:ext uri="{FF2B5EF4-FFF2-40B4-BE49-F238E27FC236}">
                <a16:creationId xmlns:a16="http://schemas.microsoft.com/office/drawing/2014/main" id="{E9F9E587-304A-BC82-7A05-FD5116BC006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8" name="Picture Placeholder 37">
            <a:extLst>
              <a:ext uri="{FF2B5EF4-FFF2-40B4-BE49-F238E27FC236}">
                <a16:creationId xmlns:a16="http://schemas.microsoft.com/office/drawing/2014/main" id="{FA189CC8-FAD7-3B43-EC83-045DB0EAE01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9" name="Picture Placeholder 37">
            <a:extLst>
              <a:ext uri="{FF2B5EF4-FFF2-40B4-BE49-F238E27FC236}">
                <a16:creationId xmlns:a16="http://schemas.microsoft.com/office/drawing/2014/main" id="{9B52BA19-AC53-74D2-8A5C-21E65D1D00D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0" name="Picture Placeholder 37">
            <a:extLst>
              <a:ext uri="{FF2B5EF4-FFF2-40B4-BE49-F238E27FC236}">
                <a16:creationId xmlns:a16="http://schemas.microsoft.com/office/drawing/2014/main" id="{351512F1-2B2B-48D9-1B31-2EE8010DC48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1" name="Picture Placeholder 37">
            <a:extLst>
              <a:ext uri="{FF2B5EF4-FFF2-40B4-BE49-F238E27FC236}">
                <a16:creationId xmlns:a16="http://schemas.microsoft.com/office/drawing/2014/main" id="{F22ACE62-C2E4-EE08-3CE6-070C333EAEA5}"/>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2" name="Picture Placeholder 37">
            <a:extLst>
              <a:ext uri="{FF2B5EF4-FFF2-40B4-BE49-F238E27FC236}">
                <a16:creationId xmlns:a16="http://schemas.microsoft.com/office/drawing/2014/main" id="{2DFA4585-54D4-9CB5-15FB-0D186E74800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3" name="Picture Placeholder 37">
            <a:extLst>
              <a:ext uri="{FF2B5EF4-FFF2-40B4-BE49-F238E27FC236}">
                <a16:creationId xmlns:a16="http://schemas.microsoft.com/office/drawing/2014/main" id="{D84AC863-D332-62EF-2923-5613697C8AC1}"/>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4" name="Picture Placeholder 37">
            <a:extLst>
              <a:ext uri="{FF2B5EF4-FFF2-40B4-BE49-F238E27FC236}">
                <a16:creationId xmlns:a16="http://schemas.microsoft.com/office/drawing/2014/main" id="{8E5D4B8B-7698-99BD-5B90-4833FA8728BC}"/>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5" name="Picture Placeholder 37">
            <a:extLst>
              <a:ext uri="{FF2B5EF4-FFF2-40B4-BE49-F238E27FC236}">
                <a16:creationId xmlns:a16="http://schemas.microsoft.com/office/drawing/2014/main" id="{36B7E971-953F-A1ED-335B-C00754BB3929}"/>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6" name="Picture Placeholder 37">
            <a:extLst>
              <a:ext uri="{FF2B5EF4-FFF2-40B4-BE49-F238E27FC236}">
                <a16:creationId xmlns:a16="http://schemas.microsoft.com/office/drawing/2014/main" id="{09BEDEAC-5F10-4A5B-5842-CDC382E9028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7" name="Picture Placeholder 37">
            <a:extLst>
              <a:ext uri="{FF2B5EF4-FFF2-40B4-BE49-F238E27FC236}">
                <a16:creationId xmlns:a16="http://schemas.microsoft.com/office/drawing/2014/main" id="{7D54A380-A967-7C85-7F3B-004CE8D33940}"/>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8" name="Picture Placeholder 37">
            <a:extLst>
              <a:ext uri="{FF2B5EF4-FFF2-40B4-BE49-F238E27FC236}">
                <a16:creationId xmlns:a16="http://schemas.microsoft.com/office/drawing/2014/main" id="{AE18C9C1-87ED-D2A9-9979-0EA2A60763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09" name="Picture Placeholder 37">
            <a:extLst>
              <a:ext uri="{FF2B5EF4-FFF2-40B4-BE49-F238E27FC236}">
                <a16:creationId xmlns:a16="http://schemas.microsoft.com/office/drawing/2014/main" id="{5AA618BD-3231-01D3-3CF2-28AB09AD79D1}"/>
              </a:ext>
            </a:extLst>
          </p:cNvPr>
          <p:cNvPicPr>
            <a:picLocks noChangeAspect="1"/>
          </p:cNvPicPr>
          <p:nvPr/>
        </p:nvPicPr>
        <p:blipFill>
          <a:blip r:embed="rId24">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110" name="Straight Connector 109">
            <a:extLst>
              <a:ext uri="{FF2B5EF4-FFF2-40B4-BE49-F238E27FC236}">
                <a16:creationId xmlns:a16="http://schemas.microsoft.com/office/drawing/2014/main" id="{991B06B4-0424-1BEA-8E10-2832C8EA8347}"/>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1" name="Oval 110">
            <a:hlinkClick r:id="rId25" action="ppaction://hlinksldjump"/>
            <a:extLst>
              <a:ext uri="{FF2B5EF4-FFF2-40B4-BE49-F238E27FC236}">
                <a16:creationId xmlns:a16="http://schemas.microsoft.com/office/drawing/2014/main" id="{43A59BA6-D935-6624-FD08-2DB8AE2021FE}"/>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hlinkClick r:id="rId26" action="ppaction://hlinksldjump"/>
            <a:extLst>
              <a:ext uri="{FF2B5EF4-FFF2-40B4-BE49-F238E27FC236}">
                <a16:creationId xmlns:a16="http://schemas.microsoft.com/office/drawing/2014/main" id="{58E262C2-E61E-F327-EBF7-17C1387260F8}"/>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hlinkClick r:id="rId27" action="ppaction://hlinksldjump"/>
            <a:extLst>
              <a:ext uri="{FF2B5EF4-FFF2-40B4-BE49-F238E27FC236}">
                <a16:creationId xmlns:a16="http://schemas.microsoft.com/office/drawing/2014/main" id="{AEC9553A-E4B7-10C3-DE09-CDA0F9DFD942}"/>
              </a:ext>
            </a:extLst>
          </p:cNvPr>
          <p:cNvSpPr/>
          <p:nvPr/>
        </p:nvSpPr>
        <p:spPr>
          <a:xfrm>
            <a:off x="200339" y="395747"/>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hlinkClick r:id="rId28" action="ppaction://hlinksldjump"/>
            <a:extLst>
              <a:ext uri="{FF2B5EF4-FFF2-40B4-BE49-F238E27FC236}">
                <a16:creationId xmlns:a16="http://schemas.microsoft.com/office/drawing/2014/main" id="{D5C5FC2C-C786-2A0C-2FAA-95017F98DF67}"/>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hlinkClick r:id="rId29" action="ppaction://hlinksldjump"/>
            <a:extLst>
              <a:ext uri="{FF2B5EF4-FFF2-40B4-BE49-F238E27FC236}">
                <a16:creationId xmlns:a16="http://schemas.microsoft.com/office/drawing/2014/main" id="{69403A99-2935-2003-303A-6BDA5B10DB8F}"/>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hlinkClick r:id="rId30" action="ppaction://hlinksldjump"/>
            <a:extLst>
              <a:ext uri="{FF2B5EF4-FFF2-40B4-BE49-F238E27FC236}">
                <a16:creationId xmlns:a16="http://schemas.microsoft.com/office/drawing/2014/main" id="{33C284D8-6BC3-8792-BDAD-D580FC32EFE2}"/>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hlinkClick r:id="rId31" action="ppaction://hlinksldjump"/>
            <a:extLst>
              <a:ext uri="{FF2B5EF4-FFF2-40B4-BE49-F238E27FC236}">
                <a16:creationId xmlns:a16="http://schemas.microsoft.com/office/drawing/2014/main" id="{6B4EEF84-043B-BF57-295D-6B7C1E71EDE4}"/>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hlinkClick r:id="rId32" action="ppaction://hlinksldjump"/>
            <a:extLst>
              <a:ext uri="{FF2B5EF4-FFF2-40B4-BE49-F238E27FC236}">
                <a16:creationId xmlns:a16="http://schemas.microsoft.com/office/drawing/2014/main" id="{FCB305E9-14EB-849E-533E-D04D9239E826}"/>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hlinkClick r:id="rId33" action="ppaction://hlinksldjump"/>
            <a:extLst>
              <a:ext uri="{FF2B5EF4-FFF2-40B4-BE49-F238E27FC236}">
                <a16:creationId xmlns:a16="http://schemas.microsoft.com/office/drawing/2014/main" id="{2DC988A8-4EF9-82B6-5D1C-5FC53EAA42F4}"/>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hlinkClick r:id="rId34" action="ppaction://hlinksldjump"/>
            <a:extLst>
              <a:ext uri="{FF2B5EF4-FFF2-40B4-BE49-F238E27FC236}">
                <a16:creationId xmlns:a16="http://schemas.microsoft.com/office/drawing/2014/main" id="{D5B42351-8DFE-9FF7-0293-4968F28FF686}"/>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hlinkClick r:id="rId35" action="ppaction://hlinksldjump"/>
            <a:extLst>
              <a:ext uri="{FF2B5EF4-FFF2-40B4-BE49-F238E27FC236}">
                <a16:creationId xmlns:a16="http://schemas.microsoft.com/office/drawing/2014/main" id="{03F817D4-5190-074E-DAE2-C6798B9DAE0A}"/>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hlinkClick r:id="rId36" action="ppaction://hlinksldjump"/>
            <a:extLst>
              <a:ext uri="{FF2B5EF4-FFF2-40B4-BE49-F238E27FC236}">
                <a16:creationId xmlns:a16="http://schemas.microsoft.com/office/drawing/2014/main" id="{8283A8A1-401E-FCA4-A3D4-EF85A2DC10FC}"/>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hlinkClick r:id="rId37" action="ppaction://hlinksldjump"/>
            <a:extLst>
              <a:ext uri="{FF2B5EF4-FFF2-40B4-BE49-F238E27FC236}">
                <a16:creationId xmlns:a16="http://schemas.microsoft.com/office/drawing/2014/main" id="{0538AD6D-00E6-1671-ADB0-42C80C28EB72}"/>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hlinkClick r:id="rId38" action="ppaction://hlinksldjump"/>
            <a:extLst>
              <a:ext uri="{FF2B5EF4-FFF2-40B4-BE49-F238E27FC236}">
                <a16:creationId xmlns:a16="http://schemas.microsoft.com/office/drawing/2014/main" id="{2CABD938-7C70-A221-A205-630C18474D7C}"/>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hlinkClick r:id="rId39" action="ppaction://hlinksldjump"/>
            <a:extLst>
              <a:ext uri="{FF2B5EF4-FFF2-40B4-BE49-F238E27FC236}">
                <a16:creationId xmlns:a16="http://schemas.microsoft.com/office/drawing/2014/main" id="{4A9F0D21-68B4-ABBB-3812-39BDA0988D81}"/>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hlinkClick r:id="rId40" action="ppaction://hlinksldjump"/>
            <a:extLst>
              <a:ext uri="{FF2B5EF4-FFF2-40B4-BE49-F238E27FC236}">
                <a16:creationId xmlns:a16="http://schemas.microsoft.com/office/drawing/2014/main" id="{992A509F-4444-AF24-2967-A991D412CD3D}"/>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hlinkClick r:id="rId41" action="ppaction://hlinksldjump"/>
            <a:extLst>
              <a:ext uri="{FF2B5EF4-FFF2-40B4-BE49-F238E27FC236}">
                <a16:creationId xmlns:a16="http://schemas.microsoft.com/office/drawing/2014/main" id="{B94D3566-0249-085B-C39F-510CB74A0B52}"/>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hlinkClick r:id="rId42" action="ppaction://hlinksldjump"/>
            <a:extLst>
              <a:ext uri="{FF2B5EF4-FFF2-40B4-BE49-F238E27FC236}">
                <a16:creationId xmlns:a16="http://schemas.microsoft.com/office/drawing/2014/main" id="{F73E1DB5-5EEC-601E-9BC9-A0419FCED2F7}"/>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hlinkClick r:id="rId43" action="ppaction://hlinksldjump"/>
            <a:extLst>
              <a:ext uri="{FF2B5EF4-FFF2-40B4-BE49-F238E27FC236}">
                <a16:creationId xmlns:a16="http://schemas.microsoft.com/office/drawing/2014/main" id="{555EC9B1-9612-6DCD-9A95-19C740704890}"/>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hlinkClick r:id="rId44" action="ppaction://hlinksldjump"/>
            <a:extLst>
              <a:ext uri="{FF2B5EF4-FFF2-40B4-BE49-F238E27FC236}">
                <a16:creationId xmlns:a16="http://schemas.microsoft.com/office/drawing/2014/main" id="{2E7AF3B8-5C70-EC53-9DF3-C574537C5317}"/>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hlinkClick r:id="rId45" action="ppaction://hlinksldjump"/>
            <a:extLst>
              <a:ext uri="{FF2B5EF4-FFF2-40B4-BE49-F238E27FC236}">
                <a16:creationId xmlns:a16="http://schemas.microsoft.com/office/drawing/2014/main" id="{AF63C1A6-97BD-2784-2AEC-2D984B5A940D}"/>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hlinkClick r:id="rId46" action="ppaction://hlinksldjump"/>
            <a:extLst>
              <a:ext uri="{FF2B5EF4-FFF2-40B4-BE49-F238E27FC236}">
                <a16:creationId xmlns:a16="http://schemas.microsoft.com/office/drawing/2014/main" id="{49615046-0297-D9A6-DA48-10C8415A6353}"/>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hlinkClick r:id="rId47" action="ppaction://hlinksldjump"/>
            <a:extLst>
              <a:ext uri="{FF2B5EF4-FFF2-40B4-BE49-F238E27FC236}">
                <a16:creationId xmlns:a16="http://schemas.microsoft.com/office/drawing/2014/main" id="{3188C9CF-1ECD-CDF2-D32A-9CC11D4A6FAE}"/>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hlinkClick r:id="rId48" action="ppaction://hlinksldjump"/>
            <a:extLst>
              <a:ext uri="{FF2B5EF4-FFF2-40B4-BE49-F238E27FC236}">
                <a16:creationId xmlns:a16="http://schemas.microsoft.com/office/drawing/2014/main" id="{A685C569-9136-941D-3162-6E762AD9A4F3}"/>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2">
            <a:extLst>
              <a:ext uri="{FF2B5EF4-FFF2-40B4-BE49-F238E27FC236}">
                <a16:creationId xmlns:a16="http://schemas.microsoft.com/office/drawing/2014/main" id="{91F88CCC-60C7-1E49-5611-5879025F8D62}"/>
              </a:ext>
            </a:extLst>
          </p:cNvPr>
          <p:cNvSpPr>
            <a:spLocks noChangeArrowheads="1"/>
          </p:cNvSpPr>
          <p:nvPr/>
        </p:nvSpPr>
        <p:spPr bwMode="auto">
          <a:xfrm>
            <a:off x="0" y="0"/>
            <a:ext cx="37147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6393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304799"/>
            <a:ext cx="12231094" cy="7300458"/>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p:blipFill>
        <p:spPr>
          <a:xfrm>
            <a:off x="11402417" y="2313070"/>
            <a:ext cx="2114311"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9188444" y="2313069"/>
            <a:ext cx="2158560"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779060" y="1150419"/>
            <a:ext cx="3725429"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öhne"/>
              </a:rPr>
              <a:t>These two tables, among many others created from the data source, are connected to the original table (Primary Data) via the primary key "id."</a:t>
            </a:r>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884343AB-BB93-E7B9-9E76-1A32B28D9F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8192E7C3-9A9F-5F18-C576-0511C961CD63}"/>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41DB0D09-948C-FD0A-2FCA-3DED572348C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4DF0B72D-5B64-973C-2CCF-ABBE3A45986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B0EACFB4-AE14-1DC0-BEF3-BE75A42FBECD}"/>
              </a:ext>
            </a:extLst>
          </p:cNvPr>
          <p:cNvPicPr>
            <a:picLocks noChangeAspect="1"/>
          </p:cNvPicPr>
          <p:nvPr/>
        </p:nvPicPr>
        <p:blipFill>
          <a:blip r:embed="rId10">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D802621B-4587-6DD6-F885-FA0A389141A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D35561DE-0A91-3772-23CB-494FF627D3D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58D32A7D-A236-970B-96EB-45C4BDC0B30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F56E3250-92C0-7F1F-DA66-3C7CBE514B1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C21D3A67-31FB-DA16-DD0A-551182F0AF9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A4F0FD95-FCD8-43D6-4197-9E8F6D49289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CCB107EC-AD3C-2004-B498-CB67CD278F52}"/>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F9A6F530-59AF-B7D1-CEA4-3876C0BC3C4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C40FB2D4-88D4-F4EF-9867-73142166718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B005A7B7-920B-22AA-E6DC-4E2E753EB6B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60759437-4F69-6A15-F711-411C49CE074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40705FD0-B1B7-9C48-3AFF-861118FD632F}"/>
              </a:ext>
            </a:extLst>
          </p:cNvPr>
          <p:cNvPicPr>
            <a:picLocks noChangeAspect="1"/>
          </p:cNvPicPr>
          <p:nvPr/>
        </p:nvPicPr>
        <p:blipFill>
          <a:blip r:embed="rId22">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6CD85BB8-10B1-63A0-77E8-EF57338C1FC0}"/>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B462D11B-D5BA-7284-F583-C969433871CB}"/>
              </a:ext>
            </a:extLst>
          </p:cNvPr>
          <p:cNvPicPr>
            <a:picLocks noChangeAspect="1"/>
          </p:cNvPicPr>
          <p:nvPr/>
        </p:nvPicPr>
        <p:blipFill>
          <a:blip r:embed="rId24">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8EDFBE75-9EF7-9FDC-FC85-1DDEC070D7E9}"/>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5" action="ppaction://hlinksldjump"/>
            <a:extLst>
              <a:ext uri="{FF2B5EF4-FFF2-40B4-BE49-F238E27FC236}">
                <a16:creationId xmlns:a16="http://schemas.microsoft.com/office/drawing/2014/main" id="{6ED0BA70-6CE4-E23C-2377-E81FEBF20589}"/>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6" action="ppaction://hlinksldjump"/>
            <a:extLst>
              <a:ext uri="{FF2B5EF4-FFF2-40B4-BE49-F238E27FC236}">
                <a16:creationId xmlns:a16="http://schemas.microsoft.com/office/drawing/2014/main" id="{3F04C719-B69D-C4F7-B0C9-4215BA3B1BE3}"/>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7" action="ppaction://hlinksldjump"/>
            <a:extLst>
              <a:ext uri="{FF2B5EF4-FFF2-40B4-BE49-F238E27FC236}">
                <a16:creationId xmlns:a16="http://schemas.microsoft.com/office/drawing/2014/main" id="{778BAE7E-EC33-97C8-DADD-8244D948406F}"/>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8" action="ppaction://hlinksldjump"/>
            <a:extLst>
              <a:ext uri="{FF2B5EF4-FFF2-40B4-BE49-F238E27FC236}">
                <a16:creationId xmlns:a16="http://schemas.microsoft.com/office/drawing/2014/main" id="{52C7DED7-CB6A-328A-16CF-515A5DC2CE56}"/>
              </a:ext>
            </a:extLst>
          </p:cNvPr>
          <p:cNvSpPr/>
          <p:nvPr/>
        </p:nvSpPr>
        <p:spPr>
          <a:xfrm>
            <a:off x="200339" y="628896"/>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9" action="ppaction://hlinksldjump"/>
            <a:extLst>
              <a:ext uri="{FF2B5EF4-FFF2-40B4-BE49-F238E27FC236}">
                <a16:creationId xmlns:a16="http://schemas.microsoft.com/office/drawing/2014/main" id="{E8EBDCF1-2E27-EB47-D99F-417DCA607C6C}"/>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30" action="ppaction://hlinksldjump"/>
            <a:extLst>
              <a:ext uri="{FF2B5EF4-FFF2-40B4-BE49-F238E27FC236}">
                <a16:creationId xmlns:a16="http://schemas.microsoft.com/office/drawing/2014/main" id="{1801F92A-0D3D-42F6-8475-784CF96E071F}"/>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1" action="ppaction://hlinksldjump"/>
            <a:extLst>
              <a:ext uri="{FF2B5EF4-FFF2-40B4-BE49-F238E27FC236}">
                <a16:creationId xmlns:a16="http://schemas.microsoft.com/office/drawing/2014/main" id="{3DF7C5D3-E7CE-5D30-D0DC-BFAD7B769A58}"/>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2" action="ppaction://hlinksldjump"/>
            <a:extLst>
              <a:ext uri="{FF2B5EF4-FFF2-40B4-BE49-F238E27FC236}">
                <a16:creationId xmlns:a16="http://schemas.microsoft.com/office/drawing/2014/main" id="{AE830E4F-4CA3-B196-6E46-D781F63DC0F9}"/>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3" action="ppaction://hlinksldjump"/>
            <a:extLst>
              <a:ext uri="{FF2B5EF4-FFF2-40B4-BE49-F238E27FC236}">
                <a16:creationId xmlns:a16="http://schemas.microsoft.com/office/drawing/2014/main" id="{53C38CE3-9E72-3384-B937-CE3C9BA14297}"/>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4" action="ppaction://hlinksldjump"/>
            <a:extLst>
              <a:ext uri="{FF2B5EF4-FFF2-40B4-BE49-F238E27FC236}">
                <a16:creationId xmlns:a16="http://schemas.microsoft.com/office/drawing/2014/main" id="{D44CE941-A575-85F4-9804-7BB3AC763617}"/>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5" action="ppaction://hlinksldjump"/>
            <a:extLst>
              <a:ext uri="{FF2B5EF4-FFF2-40B4-BE49-F238E27FC236}">
                <a16:creationId xmlns:a16="http://schemas.microsoft.com/office/drawing/2014/main" id="{102990AE-C9FD-C7B1-EE36-106630CB9019}"/>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6" action="ppaction://hlinksldjump"/>
            <a:extLst>
              <a:ext uri="{FF2B5EF4-FFF2-40B4-BE49-F238E27FC236}">
                <a16:creationId xmlns:a16="http://schemas.microsoft.com/office/drawing/2014/main" id="{E5B509FE-3391-0999-33D1-82C35AC02E31}"/>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7" action="ppaction://hlinksldjump"/>
            <a:extLst>
              <a:ext uri="{FF2B5EF4-FFF2-40B4-BE49-F238E27FC236}">
                <a16:creationId xmlns:a16="http://schemas.microsoft.com/office/drawing/2014/main" id="{3BEF486B-DC3E-052E-7237-85A021D48C36}"/>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8" action="ppaction://hlinksldjump"/>
            <a:extLst>
              <a:ext uri="{FF2B5EF4-FFF2-40B4-BE49-F238E27FC236}">
                <a16:creationId xmlns:a16="http://schemas.microsoft.com/office/drawing/2014/main" id="{A2122B43-A9B0-725A-EEAE-5C959CAFE418}"/>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9" action="ppaction://hlinksldjump"/>
            <a:extLst>
              <a:ext uri="{FF2B5EF4-FFF2-40B4-BE49-F238E27FC236}">
                <a16:creationId xmlns:a16="http://schemas.microsoft.com/office/drawing/2014/main" id="{D3CFC465-4CB9-D1C2-07C4-858DBBDED84B}"/>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40" action="ppaction://hlinksldjump"/>
            <a:extLst>
              <a:ext uri="{FF2B5EF4-FFF2-40B4-BE49-F238E27FC236}">
                <a16:creationId xmlns:a16="http://schemas.microsoft.com/office/drawing/2014/main" id="{4328F59A-7B62-DDFE-D5CE-017D31C57B59}"/>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1" action="ppaction://hlinksldjump"/>
            <a:extLst>
              <a:ext uri="{FF2B5EF4-FFF2-40B4-BE49-F238E27FC236}">
                <a16:creationId xmlns:a16="http://schemas.microsoft.com/office/drawing/2014/main" id="{A2E9C0C7-4B36-3EE5-C052-1A81734992CD}"/>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2" action="ppaction://hlinksldjump"/>
            <a:extLst>
              <a:ext uri="{FF2B5EF4-FFF2-40B4-BE49-F238E27FC236}">
                <a16:creationId xmlns:a16="http://schemas.microsoft.com/office/drawing/2014/main" id="{F2F44583-1AD6-FE13-BF1A-EA1C98CACA8E}"/>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3" action="ppaction://hlinksldjump"/>
            <a:extLst>
              <a:ext uri="{FF2B5EF4-FFF2-40B4-BE49-F238E27FC236}">
                <a16:creationId xmlns:a16="http://schemas.microsoft.com/office/drawing/2014/main" id="{300141F1-97E1-987A-4AB4-4BE1D3522125}"/>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4" action="ppaction://hlinksldjump"/>
            <a:extLst>
              <a:ext uri="{FF2B5EF4-FFF2-40B4-BE49-F238E27FC236}">
                <a16:creationId xmlns:a16="http://schemas.microsoft.com/office/drawing/2014/main" id="{8F49CF18-981E-F084-F0DD-FCD01EC13F99}"/>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5" action="ppaction://hlinksldjump"/>
            <a:extLst>
              <a:ext uri="{FF2B5EF4-FFF2-40B4-BE49-F238E27FC236}">
                <a16:creationId xmlns:a16="http://schemas.microsoft.com/office/drawing/2014/main" id="{950BAB1B-F498-E755-5ED7-A1927F0911F4}"/>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6" action="ppaction://hlinksldjump"/>
            <a:extLst>
              <a:ext uri="{FF2B5EF4-FFF2-40B4-BE49-F238E27FC236}">
                <a16:creationId xmlns:a16="http://schemas.microsoft.com/office/drawing/2014/main" id="{46F4CAC9-4C5C-4075-A981-48E1B45E9DA9}"/>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7" action="ppaction://hlinksldjump"/>
            <a:extLst>
              <a:ext uri="{FF2B5EF4-FFF2-40B4-BE49-F238E27FC236}">
                <a16:creationId xmlns:a16="http://schemas.microsoft.com/office/drawing/2014/main" id="{FDBD43AA-8EA5-D1B0-B319-15002B8EECC5}"/>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8" action="ppaction://hlinksldjump"/>
            <a:extLst>
              <a:ext uri="{FF2B5EF4-FFF2-40B4-BE49-F238E27FC236}">
                <a16:creationId xmlns:a16="http://schemas.microsoft.com/office/drawing/2014/main" id="{9D98208E-4059-B336-1A74-E72F9EC85D1D}"/>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888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06387"/>
            <a:ext cx="1223109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p:blipFill>
        <p:spPr>
          <a:xfrm>
            <a:off x="11402417" y="2313070"/>
            <a:ext cx="2114311"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9188444" y="2313069"/>
            <a:ext cx="2158560"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787593" y="1697373"/>
            <a:ext cx="3725429" cy="2308324"/>
          </a:xfrm>
          <a:prstGeom prst="rect">
            <a:avLst/>
          </a:prstGeom>
          <a:noFill/>
        </p:spPr>
        <p:txBody>
          <a:bodyPr wrap="square" rtlCol="0">
            <a:spAutoFit/>
          </a:bodyPr>
          <a:lstStyle/>
          <a:p>
            <a:r>
              <a:rPr kumimoji="0" lang="en-US" altLang="en-US" sz="2400" b="0" i="0" u="none" strike="noStrike" cap="none" normalizeH="0" baseline="0" dirty="0">
                <a:ln>
                  <a:noFill/>
                </a:ln>
                <a:solidFill>
                  <a:schemeClr val="bg1"/>
                </a:solidFill>
                <a:effectLst/>
                <a:latin typeface="Söhne"/>
              </a:rPr>
              <a:t>These  table, among many others created from the data source, are connected to the original table (Primary Data) via the primary key "id</a:t>
            </a:r>
            <a:endParaRPr lang="en-US" sz="2400"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F6EDCF79-4C1E-65A0-885F-07606B10BB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48BF8154-2504-7859-D9A6-5E35E8787E91}"/>
              </a:ext>
            </a:extLst>
          </p:cNvPr>
          <p:cNvPicPr>
            <a:picLocks noChangeAspect="1"/>
          </p:cNvPicPr>
          <p:nvPr/>
        </p:nvPicPr>
        <p:blipFill>
          <a:blip r:embed="rId8">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1F64F152-8605-83B0-7A20-C5FE721BDAF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351152D3-1F8F-3263-D2FE-515285F74C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433E9FFA-5657-D172-6AD5-CEE47C470B53}"/>
              </a:ext>
            </a:extLst>
          </p:cNvPr>
          <p:cNvPicPr>
            <a:picLocks noChangeAspect="1"/>
          </p:cNvPicPr>
          <p:nvPr/>
        </p:nvPicPr>
        <p:blipFill>
          <a:blip r:embed="rId11">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8138DBE7-0D04-2458-0E27-6BEA42E2D76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E62B7013-EC2F-5054-F98B-FFEC1AB011D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3663D704-66CC-EEB0-B7E1-D3DE3C43F05A}"/>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005F29D6-AAF7-F0CE-3D8D-C185610F8D7D}"/>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BF8F26D2-C9E6-34E3-E24E-3913B7E75D6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419D9346-7014-08B4-2E0C-98F5BE141C90}"/>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5D2C1197-F5FB-9B51-8893-515349C9EB1C}"/>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41D28540-8FB5-0645-7F28-83BF9BC0815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3124FE8C-4242-D1E1-E082-D3FB96D288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2BC3FAB1-68D1-E716-F49E-4740B74341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1E91656E-E9CF-DC68-4AAD-EF628094089C}"/>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D577B062-123F-BCAF-08A4-8A64616119DE}"/>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0AF27A7E-2E43-E762-DA87-FAC2FA20DAA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B24A38B1-FD14-E4FC-FE21-3B0E565B84B8}"/>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B85CC907-3137-6888-2ABC-3B85AD8B75E7}"/>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379E6001-14C7-D9C2-42F5-9C40EEFCD808}"/>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6C0BA597-054B-4166-4557-2401099E77D7}"/>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2B54F868-7F18-1326-736B-BBB7CA9C70D7}"/>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BEF1A842-CABB-1AC2-C9D1-875FBD521ABA}"/>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C31917F5-34DD-0091-C49C-EEDB6B1E3035}"/>
              </a:ext>
            </a:extLst>
          </p:cNvPr>
          <p:cNvSpPr/>
          <p:nvPr/>
        </p:nvSpPr>
        <p:spPr>
          <a:xfrm>
            <a:off x="192363" y="929202"/>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768E9403-EEED-C457-F2A0-DE9059A8AF4A}"/>
              </a:ext>
            </a:extLst>
          </p:cNvPr>
          <p:cNvSpPr/>
          <p:nvPr/>
        </p:nvSpPr>
        <p:spPr>
          <a:xfrm>
            <a:off x="238083" y="12839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30" action="ppaction://hlinksldjump"/>
            <a:extLst>
              <a:ext uri="{FF2B5EF4-FFF2-40B4-BE49-F238E27FC236}">
                <a16:creationId xmlns:a16="http://schemas.microsoft.com/office/drawing/2014/main" id="{46E9A379-4D2E-7011-313D-BE644C1EE9BB}"/>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7251B70B-C31D-E42F-A50E-23CDCA039140}"/>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68B2E456-9035-3811-FF00-0E26B2A8E2C7}"/>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54281EBD-1A88-FBFB-9C59-6FFC3FD6AB9F}"/>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7B70A0C7-AD87-CB9E-0337-B51CD145561A}"/>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05F5FA01-A2F8-DF64-C6E5-0F3E0C64AD06}"/>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2D48D70F-569F-6B12-237C-709937287C28}"/>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4746D819-2B32-E7B1-BB17-8AFC41FAC3E1}"/>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2B27E24A-76FA-0E98-0718-56D0347521A8}"/>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0568D4F5-7C04-D7C6-A94F-6FBD0AE83D1F}"/>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4C3508C7-7ECC-E270-5451-7DCFF953332C}"/>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4E031B59-C2B3-C32A-515B-E8CC5166CF5B}"/>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21A22201-9F77-0E28-D3EF-5545141AFC16}"/>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0B836640-8405-9BF1-8818-051E6C76452F}"/>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35EA682F-DDF8-D654-40F1-2DF53F25E2B6}"/>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8552A38A-3D79-B3C0-3B91-D889B839909D}"/>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6C2CEC16-D947-1319-B80D-C03718AEC2AD}"/>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B8559673-3468-3483-5C64-086186567200}"/>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089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 y="-106387"/>
            <a:ext cx="12231094" cy="7102046"/>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hlinkClick r:id="" action="ppaction://hlinkshowjump?jump=nextslide"/>
            <a:extLst>
              <a:ext uri="{FF2B5EF4-FFF2-40B4-BE49-F238E27FC236}">
                <a16:creationId xmlns:a16="http://schemas.microsoft.com/office/drawing/2014/main" id="{0BDEEAEA-F907-DB64-158D-64318F658865}"/>
              </a:ext>
            </a:extLst>
          </p:cNvPr>
          <p:cNvSpPr/>
          <p:nvPr/>
        </p:nvSpPr>
        <p:spPr>
          <a:xfrm>
            <a:off x="8255079" y="6405495"/>
            <a:ext cx="334104" cy="326921"/>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rgbClr val="DBD729"/>
          </a:solidFill>
          <a:ln w="9525" cap="flat">
            <a:noFill/>
            <a:prstDash val="solid"/>
            <a:miter/>
          </a:ln>
        </p:spPr>
        <p:txBody>
          <a:bodyPr rtlCol="0" anchor="ctr"/>
          <a:lstStyle/>
          <a:p>
            <a:endParaRPr lang="en-US" dirty="0"/>
          </a:p>
        </p:txBody>
      </p:sp>
      <p:sp>
        <p:nvSpPr>
          <p:cNvPr id="22" name="Freeform: Shape 21">
            <a:hlinkClick r:id="" action="ppaction://hlinkshowjump?jump=previousslide"/>
            <a:extLst>
              <a:ext uri="{FF2B5EF4-FFF2-40B4-BE49-F238E27FC236}">
                <a16:creationId xmlns:a16="http://schemas.microsoft.com/office/drawing/2014/main" id="{A52EBE40-B5AA-B9D5-9C8B-B433F5678604}"/>
              </a:ext>
            </a:extLst>
          </p:cNvPr>
          <p:cNvSpPr/>
          <p:nvPr/>
        </p:nvSpPr>
        <p:spPr>
          <a:xfrm>
            <a:off x="5420256" y="6405496"/>
            <a:ext cx="334104" cy="326921"/>
          </a:xfrm>
          <a:custGeom>
            <a:avLst/>
            <a:gdLst>
              <a:gd name="connsiteX0" fmla="*/ 119063 w 319087"/>
              <a:gd name="connsiteY0" fmla="*/ 266700 h 533400"/>
              <a:gd name="connsiteX1" fmla="*/ 319088 w 319087"/>
              <a:gd name="connsiteY1" fmla="*/ 0 h 533400"/>
              <a:gd name="connsiteX2" fmla="*/ 200025 w 319087"/>
              <a:gd name="connsiteY2" fmla="*/ 0 h 533400"/>
              <a:gd name="connsiteX3" fmla="*/ 0 w 319087"/>
              <a:gd name="connsiteY3" fmla="*/ 266700 h 533400"/>
              <a:gd name="connsiteX4" fmla="*/ 200025 w 319087"/>
              <a:gd name="connsiteY4" fmla="*/ 533400 h 533400"/>
              <a:gd name="connsiteX5" fmla="*/ 319088 w 319087"/>
              <a:gd name="connsiteY5" fmla="*/ 533400 h 533400"/>
              <a:gd name="connsiteX6" fmla="*/ 119063 w 319087"/>
              <a:gd name="connsiteY6"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266700"/>
                </a:moveTo>
                <a:lnTo>
                  <a:pt x="319088" y="0"/>
                </a:lnTo>
                <a:lnTo>
                  <a:pt x="200025" y="0"/>
                </a:lnTo>
                <a:lnTo>
                  <a:pt x="0" y="266700"/>
                </a:lnTo>
                <a:lnTo>
                  <a:pt x="200025" y="533400"/>
                </a:lnTo>
                <a:lnTo>
                  <a:pt x="319088" y="533400"/>
                </a:lnTo>
                <a:lnTo>
                  <a:pt x="119063" y="266700"/>
                </a:lnTo>
                <a:close/>
              </a:path>
            </a:pathLst>
          </a:custGeom>
          <a:solidFill>
            <a:srgbClr val="FFFF00"/>
          </a:solidFill>
          <a:ln w="9525" cap="flat">
            <a:noFill/>
            <a:prstDash val="solid"/>
            <a:miter/>
          </a:ln>
        </p:spPr>
        <p:txBody>
          <a:bodyPr rtlCol="0" anchor="ctr"/>
          <a:lstStyle/>
          <a:p>
            <a:endParaRPr lang="en-US"/>
          </a:p>
        </p:txBody>
      </p:sp>
      <p:pic>
        <p:nvPicPr>
          <p:cNvPr id="38" name="Picture Placeholder 37">
            <a:extLst>
              <a:ext uri="{FF2B5EF4-FFF2-40B4-BE49-F238E27FC236}">
                <a16:creationId xmlns:a16="http://schemas.microsoft.com/office/drawing/2014/main" id="{1F6BDE14-6A1F-CAF4-9E1F-0B921C47BD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9" r="1939"/>
          <a:stretch/>
        </p:blipFill>
        <p:spPr>
          <a:xfrm>
            <a:off x="13632426" y="2313068"/>
            <a:ext cx="2202425" cy="2472057"/>
          </a:xfrm>
        </p:spPr>
      </p:pic>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p:blipFill>
        <p:spPr>
          <a:xfrm>
            <a:off x="11402417" y="2313070"/>
            <a:ext cx="2114311" cy="2509724"/>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9188444" y="2313069"/>
            <a:ext cx="2158560" cy="2472049"/>
          </a:xfrm>
        </p:spPr>
      </p:pic>
      <p:sp>
        <p:nvSpPr>
          <p:cNvPr id="50" name="TextBox 49">
            <a:extLst>
              <a:ext uri="{FF2B5EF4-FFF2-40B4-BE49-F238E27FC236}">
                <a16:creationId xmlns:a16="http://schemas.microsoft.com/office/drawing/2014/main" id="{3F209002-E608-4BB4-4CAB-14A1A743D29F}"/>
              </a:ext>
            </a:extLst>
          </p:cNvPr>
          <p:cNvSpPr txBox="1"/>
          <p:nvPr/>
        </p:nvSpPr>
        <p:spPr>
          <a:xfrm>
            <a:off x="750517" y="1332190"/>
            <a:ext cx="3725429" cy="1846659"/>
          </a:xfrm>
          <a:prstGeom prst="rect">
            <a:avLst/>
          </a:prstGeom>
          <a:noFill/>
        </p:spPr>
        <p:txBody>
          <a:bodyPr wrap="square" rtlCol="0">
            <a:spAutoFit/>
          </a:bodyPr>
          <a:lstStyle/>
          <a:p>
            <a:r>
              <a:rPr kumimoji="0" lang="en-US" altLang="en-US" sz="2400" b="0" i="0" u="none" strike="noStrike" cap="none" normalizeH="0" baseline="0" dirty="0">
                <a:ln>
                  <a:noFill/>
                </a:ln>
                <a:solidFill>
                  <a:schemeClr val="bg1"/>
                </a:solidFill>
                <a:effectLst/>
                <a:latin typeface="Söhne"/>
              </a:rPr>
              <a:t>This is the process of inserting data into the columns of the created tables.</a:t>
            </a:r>
          </a:p>
          <a:p>
            <a:endParaRPr lang="en-US" dirty="0"/>
          </a:p>
        </p:txBody>
      </p:sp>
      <p:pic>
        <p:nvPicPr>
          <p:cNvPr id="20" name="Picture Placeholder 37">
            <a:extLst>
              <a:ext uri="{FF2B5EF4-FFF2-40B4-BE49-F238E27FC236}">
                <a16:creationId xmlns:a16="http://schemas.microsoft.com/office/drawing/2014/main" id="{394C5A0A-ED24-F10A-686B-50E86461CD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99354" y="2313065"/>
            <a:ext cx="2172226" cy="247205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2" name="Picture Placeholder 71">
            <a:extLst>
              <a:ext uri="{FF2B5EF4-FFF2-40B4-BE49-F238E27FC236}">
                <a16:creationId xmlns:a16="http://schemas.microsoft.com/office/drawing/2014/main" id="{821A4FA6-A8C4-8467-792D-B443881EDAA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a:stretch/>
        </p:blipFill>
        <p:spPr>
          <a:xfrm>
            <a:off x="4864241" y="125584"/>
            <a:ext cx="4217501" cy="6154635"/>
          </a:xfrm>
        </p:spPr>
      </p:pic>
      <p:pic>
        <p:nvPicPr>
          <p:cNvPr id="2" name="Picture Placeholder 37">
            <a:extLst>
              <a:ext uri="{FF2B5EF4-FFF2-40B4-BE49-F238E27FC236}">
                <a16:creationId xmlns:a16="http://schemas.microsoft.com/office/drawing/2014/main" id="{8AFDDF87-B00B-8875-D4E0-5DBAE619A3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613395" y="2433640"/>
            <a:ext cx="218337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7" name="Picture Placeholder 37">
            <a:extLst>
              <a:ext uri="{FF2B5EF4-FFF2-40B4-BE49-F238E27FC236}">
                <a16:creationId xmlns:a16="http://schemas.microsoft.com/office/drawing/2014/main" id="{53AAB3D0-758E-4B3A-EA4B-C7BD4E91BD9A}"/>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33845875" y="2433644"/>
            <a:ext cx="2197174" cy="24343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26" name="Picture Placeholder 37">
            <a:extLst>
              <a:ext uri="{FF2B5EF4-FFF2-40B4-BE49-F238E27FC236}">
                <a16:creationId xmlns:a16="http://schemas.microsoft.com/office/drawing/2014/main" id="{C26D0D68-2A7B-112B-DCF7-DE9AD63ADBD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110353" y="2471317"/>
            <a:ext cx="2172226"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37">
            <a:extLst>
              <a:ext uri="{FF2B5EF4-FFF2-40B4-BE49-F238E27FC236}">
                <a16:creationId xmlns:a16="http://schemas.microsoft.com/office/drawing/2014/main" id="{8BEDA87B-811C-51E2-82EB-D670E1BBBC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60728" y="2471317"/>
            <a:ext cx="2172227" cy="243437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2" name="Picture Placeholder 37">
            <a:extLst>
              <a:ext uri="{FF2B5EF4-FFF2-40B4-BE49-F238E27FC236}">
                <a16:creationId xmlns:a16="http://schemas.microsoft.com/office/drawing/2014/main" id="{645C2833-4B96-9420-D1E6-1E0C9B1889EF}"/>
              </a:ext>
            </a:extLst>
          </p:cNvPr>
          <p:cNvPicPr>
            <a:picLocks noChangeAspect="1"/>
          </p:cNvPicPr>
          <p:nvPr/>
        </p:nvPicPr>
        <p:blipFill>
          <a:blip r:embed="rId12">
            <a:extLst>
              <a:ext uri="{28A0092B-C50C-407E-A947-70E740481C1C}">
                <a14:useLocalDpi xmlns:a14="http://schemas.microsoft.com/office/drawing/2010/main" val="0"/>
              </a:ext>
            </a:extLst>
          </a:blip>
          <a:stretch/>
        </p:blipFill>
        <p:spPr>
          <a:xfrm>
            <a:off x="40589111" y="2433641"/>
            <a:ext cx="219717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3" name="Picture Placeholder 37">
            <a:extLst>
              <a:ext uri="{FF2B5EF4-FFF2-40B4-BE49-F238E27FC236}">
                <a16:creationId xmlns:a16="http://schemas.microsoft.com/office/drawing/2014/main" id="{3A06F6CD-94D1-0179-E99E-17EDF71605C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2869990" y="2471317"/>
            <a:ext cx="2153265"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5" name="Picture Placeholder 37">
            <a:extLst>
              <a:ext uri="{FF2B5EF4-FFF2-40B4-BE49-F238E27FC236}">
                <a16:creationId xmlns:a16="http://schemas.microsoft.com/office/drawing/2014/main" id="{B55C036D-5957-C8FE-5539-BF9647B4D39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023255" y="2471316"/>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7" name="Picture Placeholder 37">
            <a:extLst>
              <a:ext uri="{FF2B5EF4-FFF2-40B4-BE49-F238E27FC236}">
                <a16:creationId xmlns:a16="http://schemas.microsoft.com/office/drawing/2014/main" id="{BBC8EE97-9150-D79F-8797-D39D97FFEDF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260225" y="2471315"/>
            <a:ext cx="2153264"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4" name="Picture Placeholder 37">
            <a:extLst>
              <a:ext uri="{FF2B5EF4-FFF2-40B4-BE49-F238E27FC236}">
                <a16:creationId xmlns:a16="http://schemas.microsoft.com/office/drawing/2014/main" id="{D14DA750-55E2-8E44-C23C-1CA69E47E95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9497195" y="2471316"/>
            <a:ext cx="2153264" cy="2509732"/>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5" name="Picture Placeholder 37">
            <a:extLst>
              <a:ext uri="{FF2B5EF4-FFF2-40B4-BE49-F238E27FC236}">
                <a16:creationId xmlns:a16="http://schemas.microsoft.com/office/drawing/2014/main" id="{70B388B5-16FB-D590-8D82-350986C18AA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1734165" y="2471315"/>
            <a:ext cx="2153264" cy="24720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6" name="Picture Placeholder 37">
            <a:extLst>
              <a:ext uri="{FF2B5EF4-FFF2-40B4-BE49-F238E27FC236}">
                <a16:creationId xmlns:a16="http://schemas.microsoft.com/office/drawing/2014/main" id="{AB03302C-31F7-926D-21EB-DEC701F761A6}"/>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3985619" y="2552277"/>
            <a:ext cx="2153264" cy="2428771"/>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7" name="Picture Placeholder 37">
            <a:extLst>
              <a:ext uri="{FF2B5EF4-FFF2-40B4-BE49-F238E27FC236}">
                <a16:creationId xmlns:a16="http://schemas.microsoft.com/office/drawing/2014/main" id="{2DC3A026-A608-76E1-D79A-1C9EB60E553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6222589" y="2552277"/>
            <a:ext cx="2153264" cy="2391095"/>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8" name="Picture Placeholder 37">
            <a:extLst>
              <a:ext uri="{FF2B5EF4-FFF2-40B4-BE49-F238E27FC236}">
                <a16:creationId xmlns:a16="http://schemas.microsoft.com/office/drawing/2014/main" id="{F2A2C2A3-DD30-A613-220E-125850DB8897}"/>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8459559" y="2552278"/>
            <a:ext cx="2153264" cy="239109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5" name="Picture Placeholder 37">
            <a:extLst>
              <a:ext uri="{FF2B5EF4-FFF2-40B4-BE49-F238E27FC236}">
                <a16:creationId xmlns:a16="http://schemas.microsoft.com/office/drawing/2014/main" id="{56E94416-271F-6673-8DF7-525710D570F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5933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6" name="Picture Placeholder 37">
            <a:extLst>
              <a:ext uri="{FF2B5EF4-FFF2-40B4-BE49-F238E27FC236}">
                <a16:creationId xmlns:a16="http://schemas.microsoft.com/office/drawing/2014/main" id="{DDF38FB4-5859-802D-BF27-CE08B9DF6A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80660" y="2395961"/>
            <a:ext cx="2172226" cy="2389157"/>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7" name="Picture Placeholder 37">
            <a:extLst>
              <a:ext uri="{FF2B5EF4-FFF2-40B4-BE49-F238E27FC236}">
                <a16:creationId xmlns:a16="http://schemas.microsoft.com/office/drawing/2014/main" id="{E0FCD3BA-2780-90DB-8D12-04B5EC5227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638041" y="2433641"/>
            <a:ext cx="2172226" cy="2389156"/>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8" name="Picture Placeholder 37">
            <a:extLst>
              <a:ext uri="{FF2B5EF4-FFF2-40B4-BE49-F238E27FC236}">
                <a16:creationId xmlns:a16="http://schemas.microsoft.com/office/drawing/2014/main" id="{E4E9F52F-42A9-9ECB-03C4-362CF243853B}"/>
              </a:ext>
            </a:extLst>
          </p:cNvPr>
          <p:cNvPicPr>
            <a:picLocks noChangeAspect="1"/>
          </p:cNvPicPr>
          <p:nvPr/>
        </p:nvPicPr>
        <p:blipFill>
          <a:blip r:embed="rId21">
            <a:extLst>
              <a:ext uri="{28A0092B-C50C-407E-A947-70E740481C1C}">
                <a14:useLocalDpi xmlns:a14="http://schemas.microsoft.com/office/drawing/2010/main" val="0"/>
              </a:ext>
            </a:extLst>
          </a:blip>
          <a:stretch/>
        </p:blipFill>
        <p:spPr>
          <a:xfrm>
            <a:off x="29346878" y="2395961"/>
            <a:ext cx="2248375" cy="2509733"/>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9" name="Picture Placeholder 37">
            <a:extLst>
              <a:ext uri="{FF2B5EF4-FFF2-40B4-BE49-F238E27FC236}">
                <a16:creationId xmlns:a16="http://schemas.microsoft.com/office/drawing/2014/main" id="{33D6D783-3E60-857F-2582-4ABE0480B8F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891267" y="2417522"/>
            <a:ext cx="2236218" cy="241027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7">
            <a:extLst>
              <a:ext uri="{FF2B5EF4-FFF2-40B4-BE49-F238E27FC236}">
                <a16:creationId xmlns:a16="http://schemas.microsoft.com/office/drawing/2014/main" id="{D0216453-25C7-8973-CCFF-CDFEBB733DBC}"/>
              </a:ext>
            </a:extLst>
          </p:cNvPr>
          <p:cNvPicPr>
            <a:picLocks noChangeAspect="1"/>
          </p:cNvPicPr>
          <p:nvPr/>
        </p:nvPicPr>
        <p:blipFill>
          <a:blip r:embed="rId23">
            <a:extLst>
              <a:ext uri="{28A0092B-C50C-407E-A947-70E740481C1C}">
                <a14:useLocalDpi xmlns:a14="http://schemas.microsoft.com/office/drawing/2010/main" val="0"/>
              </a:ext>
            </a:extLst>
          </a:blip>
          <a:stretch/>
        </p:blipFill>
        <p:spPr>
          <a:xfrm>
            <a:off x="27130494" y="2379845"/>
            <a:ext cx="2216384" cy="2472054"/>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61" name="Straight Connector 60">
            <a:extLst>
              <a:ext uri="{FF2B5EF4-FFF2-40B4-BE49-F238E27FC236}">
                <a16:creationId xmlns:a16="http://schemas.microsoft.com/office/drawing/2014/main" id="{4924503C-8CB9-1AA2-5B7E-7A3BCB415673}"/>
              </a:ext>
            </a:extLst>
          </p:cNvPr>
          <p:cNvCxnSpPr/>
          <p:nvPr/>
        </p:nvCxnSpPr>
        <p:spPr>
          <a:xfrm>
            <a:off x="321547" y="125584"/>
            <a:ext cx="0" cy="6732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hlinkClick r:id="rId24" action="ppaction://hlinksldjump"/>
            <a:extLst>
              <a:ext uri="{FF2B5EF4-FFF2-40B4-BE49-F238E27FC236}">
                <a16:creationId xmlns:a16="http://schemas.microsoft.com/office/drawing/2014/main" id="{40F2E373-27CC-4DD2-9981-CA68E44E3743}"/>
              </a:ext>
            </a:extLst>
          </p:cNvPr>
          <p:cNvSpPr/>
          <p:nvPr/>
        </p:nvSpPr>
        <p:spPr>
          <a:xfrm>
            <a:off x="246059" y="-106388"/>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25" action="ppaction://hlinksldjump"/>
            <a:extLst>
              <a:ext uri="{FF2B5EF4-FFF2-40B4-BE49-F238E27FC236}">
                <a16:creationId xmlns:a16="http://schemas.microsoft.com/office/drawing/2014/main" id="{F347E525-895B-2BEE-2824-3B68CCF47EDA}"/>
              </a:ext>
            </a:extLst>
          </p:cNvPr>
          <p:cNvSpPr/>
          <p:nvPr/>
        </p:nvSpPr>
        <p:spPr>
          <a:xfrm>
            <a:off x="246059" y="171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26" action="ppaction://hlinksldjump"/>
            <a:extLst>
              <a:ext uri="{FF2B5EF4-FFF2-40B4-BE49-F238E27FC236}">
                <a16:creationId xmlns:a16="http://schemas.microsoft.com/office/drawing/2014/main" id="{5D043CEA-D219-8B1C-C8AA-F6BA7D5A7CA2}"/>
              </a:ext>
            </a:extLst>
          </p:cNvPr>
          <p:cNvSpPr/>
          <p:nvPr/>
        </p:nvSpPr>
        <p:spPr>
          <a:xfrm>
            <a:off x="230107" y="4038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27" action="ppaction://hlinksldjump"/>
            <a:extLst>
              <a:ext uri="{FF2B5EF4-FFF2-40B4-BE49-F238E27FC236}">
                <a16:creationId xmlns:a16="http://schemas.microsoft.com/office/drawing/2014/main" id="{9447C925-67B7-04EE-9235-FF8B46E933EF}"/>
              </a:ext>
            </a:extLst>
          </p:cNvPr>
          <p:cNvSpPr/>
          <p:nvPr/>
        </p:nvSpPr>
        <p:spPr>
          <a:xfrm>
            <a:off x="243045" y="6972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28" action="ppaction://hlinksldjump"/>
            <a:extLst>
              <a:ext uri="{FF2B5EF4-FFF2-40B4-BE49-F238E27FC236}">
                <a16:creationId xmlns:a16="http://schemas.microsoft.com/office/drawing/2014/main" id="{07BB0F3F-5AC5-BEDB-D36F-515A61026C1A}"/>
              </a:ext>
            </a:extLst>
          </p:cNvPr>
          <p:cNvSpPr/>
          <p:nvPr/>
        </p:nvSpPr>
        <p:spPr>
          <a:xfrm>
            <a:off x="244079" y="9906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9" action="ppaction://hlinksldjump"/>
            <a:extLst>
              <a:ext uri="{FF2B5EF4-FFF2-40B4-BE49-F238E27FC236}">
                <a16:creationId xmlns:a16="http://schemas.microsoft.com/office/drawing/2014/main" id="{3B520E8D-8091-A6B8-C7CF-CBD7AE3CD9CA}"/>
              </a:ext>
            </a:extLst>
          </p:cNvPr>
          <p:cNvSpPr/>
          <p:nvPr/>
        </p:nvSpPr>
        <p:spPr>
          <a:xfrm>
            <a:off x="192363" y="1227009"/>
            <a:ext cx="274320" cy="27432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hlinkClick r:id="rId30" action="ppaction://hlinksldjump"/>
            <a:extLst>
              <a:ext uri="{FF2B5EF4-FFF2-40B4-BE49-F238E27FC236}">
                <a16:creationId xmlns:a16="http://schemas.microsoft.com/office/drawing/2014/main" id="{D55FED65-B6FB-47C6-F8CA-81D198FF00DC}"/>
              </a:ext>
            </a:extLst>
          </p:cNvPr>
          <p:cNvSpPr/>
          <p:nvPr/>
        </p:nvSpPr>
        <p:spPr>
          <a:xfrm>
            <a:off x="230107" y="15773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31" action="ppaction://hlinksldjump"/>
            <a:extLst>
              <a:ext uri="{FF2B5EF4-FFF2-40B4-BE49-F238E27FC236}">
                <a16:creationId xmlns:a16="http://schemas.microsoft.com/office/drawing/2014/main" id="{D5F493B2-3BD3-60FE-606F-2C39F5F4BEB5}"/>
              </a:ext>
            </a:extLst>
          </p:cNvPr>
          <p:cNvSpPr/>
          <p:nvPr/>
        </p:nvSpPr>
        <p:spPr>
          <a:xfrm>
            <a:off x="230107" y="18707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32" action="ppaction://hlinksldjump"/>
            <a:extLst>
              <a:ext uri="{FF2B5EF4-FFF2-40B4-BE49-F238E27FC236}">
                <a16:creationId xmlns:a16="http://schemas.microsoft.com/office/drawing/2014/main" id="{F6466525-377A-3704-7EE4-8C6AF4EF2612}"/>
              </a:ext>
            </a:extLst>
          </p:cNvPr>
          <p:cNvSpPr/>
          <p:nvPr/>
        </p:nvSpPr>
        <p:spPr>
          <a:xfrm>
            <a:off x="241892" y="21640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33" action="ppaction://hlinksldjump"/>
            <a:extLst>
              <a:ext uri="{FF2B5EF4-FFF2-40B4-BE49-F238E27FC236}">
                <a16:creationId xmlns:a16="http://schemas.microsoft.com/office/drawing/2014/main" id="{FE234885-BDEC-A43E-3EA8-ADB07BDCDF2D}"/>
              </a:ext>
            </a:extLst>
          </p:cNvPr>
          <p:cNvSpPr/>
          <p:nvPr/>
        </p:nvSpPr>
        <p:spPr>
          <a:xfrm>
            <a:off x="230107" y="24574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34" action="ppaction://hlinksldjump"/>
            <a:extLst>
              <a:ext uri="{FF2B5EF4-FFF2-40B4-BE49-F238E27FC236}">
                <a16:creationId xmlns:a16="http://schemas.microsoft.com/office/drawing/2014/main" id="{7A2F82BA-D22A-E173-BDE0-6BC4098FD7E3}"/>
              </a:ext>
            </a:extLst>
          </p:cNvPr>
          <p:cNvSpPr/>
          <p:nvPr/>
        </p:nvSpPr>
        <p:spPr>
          <a:xfrm>
            <a:off x="238083" y="27508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35" action="ppaction://hlinksldjump"/>
            <a:extLst>
              <a:ext uri="{FF2B5EF4-FFF2-40B4-BE49-F238E27FC236}">
                <a16:creationId xmlns:a16="http://schemas.microsoft.com/office/drawing/2014/main" id="{EF967655-D3DF-46F0-B17C-6050E880DAAB}"/>
              </a:ext>
            </a:extLst>
          </p:cNvPr>
          <p:cNvSpPr/>
          <p:nvPr/>
        </p:nvSpPr>
        <p:spPr>
          <a:xfrm>
            <a:off x="238083" y="30441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36" action="ppaction://hlinksldjump"/>
            <a:extLst>
              <a:ext uri="{FF2B5EF4-FFF2-40B4-BE49-F238E27FC236}">
                <a16:creationId xmlns:a16="http://schemas.microsoft.com/office/drawing/2014/main" id="{8B0516FD-D389-6E82-10BA-1CF70BC40E40}"/>
              </a:ext>
            </a:extLst>
          </p:cNvPr>
          <p:cNvSpPr/>
          <p:nvPr/>
        </p:nvSpPr>
        <p:spPr>
          <a:xfrm>
            <a:off x="230107" y="33375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37" action="ppaction://hlinksldjump"/>
            <a:extLst>
              <a:ext uri="{FF2B5EF4-FFF2-40B4-BE49-F238E27FC236}">
                <a16:creationId xmlns:a16="http://schemas.microsoft.com/office/drawing/2014/main" id="{4AE9211E-03ED-CCB3-55E6-36BF852B9D77}"/>
              </a:ext>
            </a:extLst>
          </p:cNvPr>
          <p:cNvSpPr/>
          <p:nvPr/>
        </p:nvSpPr>
        <p:spPr>
          <a:xfrm>
            <a:off x="230107" y="36309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hlinkClick r:id="rId38" action="ppaction://hlinksldjump"/>
            <a:extLst>
              <a:ext uri="{FF2B5EF4-FFF2-40B4-BE49-F238E27FC236}">
                <a16:creationId xmlns:a16="http://schemas.microsoft.com/office/drawing/2014/main" id="{1D0DEB3D-128F-B568-F53B-096D01C37DFB}"/>
              </a:ext>
            </a:extLst>
          </p:cNvPr>
          <p:cNvSpPr/>
          <p:nvPr/>
        </p:nvSpPr>
        <p:spPr>
          <a:xfrm>
            <a:off x="240204" y="392430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hlinkClick r:id="rId39" action="ppaction://hlinksldjump"/>
            <a:extLst>
              <a:ext uri="{FF2B5EF4-FFF2-40B4-BE49-F238E27FC236}">
                <a16:creationId xmlns:a16="http://schemas.microsoft.com/office/drawing/2014/main" id="{1F8BE4ED-B7E3-4DF4-E235-5233F316142D}"/>
              </a:ext>
            </a:extLst>
          </p:cNvPr>
          <p:cNvSpPr/>
          <p:nvPr/>
        </p:nvSpPr>
        <p:spPr>
          <a:xfrm>
            <a:off x="230107" y="421767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hlinkClick r:id="rId40" action="ppaction://hlinksldjump"/>
            <a:extLst>
              <a:ext uri="{FF2B5EF4-FFF2-40B4-BE49-F238E27FC236}">
                <a16:creationId xmlns:a16="http://schemas.microsoft.com/office/drawing/2014/main" id="{84E1B7B7-C0AB-D2B3-7D75-A35764457DC1}"/>
              </a:ext>
            </a:extLst>
          </p:cNvPr>
          <p:cNvSpPr/>
          <p:nvPr/>
        </p:nvSpPr>
        <p:spPr>
          <a:xfrm>
            <a:off x="219950" y="451104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hlinkClick r:id="rId41" action="ppaction://hlinksldjump"/>
            <a:extLst>
              <a:ext uri="{FF2B5EF4-FFF2-40B4-BE49-F238E27FC236}">
                <a16:creationId xmlns:a16="http://schemas.microsoft.com/office/drawing/2014/main" id="{57F65235-9CFD-4402-0F47-B5B03BA5A811}"/>
              </a:ext>
            </a:extLst>
          </p:cNvPr>
          <p:cNvSpPr/>
          <p:nvPr/>
        </p:nvSpPr>
        <p:spPr>
          <a:xfrm>
            <a:off x="219950" y="480441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hlinkClick r:id="rId42" action="ppaction://hlinksldjump"/>
            <a:extLst>
              <a:ext uri="{FF2B5EF4-FFF2-40B4-BE49-F238E27FC236}">
                <a16:creationId xmlns:a16="http://schemas.microsoft.com/office/drawing/2014/main" id="{4E160E2F-4DEF-76EF-2FD5-1068D570D66B}"/>
              </a:ext>
            </a:extLst>
          </p:cNvPr>
          <p:cNvSpPr/>
          <p:nvPr/>
        </p:nvSpPr>
        <p:spPr>
          <a:xfrm>
            <a:off x="238387" y="509778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hlinkClick r:id="rId43" action="ppaction://hlinksldjump"/>
            <a:extLst>
              <a:ext uri="{FF2B5EF4-FFF2-40B4-BE49-F238E27FC236}">
                <a16:creationId xmlns:a16="http://schemas.microsoft.com/office/drawing/2014/main" id="{10855FA8-C60D-EA5D-6C7B-832EB12BC767}"/>
              </a:ext>
            </a:extLst>
          </p:cNvPr>
          <p:cNvSpPr/>
          <p:nvPr/>
        </p:nvSpPr>
        <p:spPr>
          <a:xfrm>
            <a:off x="230107" y="539115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44" action="ppaction://hlinksldjump"/>
            <a:extLst>
              <a:ext uri="{FF2B5EF4-FFF2-40B4-BE49-F238E27FC236}">
                <a16:creationId xmlns:a16="http://schemas.microsoft.com/office/drawing/2014/main" id="{BB02E36C-7C30-7982-B1E3-BA03BC1CE98B}"/>
              </a:ext>
            </a:extLst>
          </p:cNvPr>
          <p:cNvSpPr/>
          <p:nvPr/>
        </p:nvSpPr>
        <p:spPr>
          <a:xfrm>
            <a:off x="238083" y="568452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45" action="ppaction://hlinksldjump"/>
            <a:extLst>
              <a:ext uri="{FF2B5EF4-FFF2-40B4-BE49-F238E27FC236}">
                <a16:creationId xmlns:a16="http://schemas.microsoft.com/office/drawing/2014/main" id="{B596650C-A7A4-53C8-1A2B-E6455D08C449}"/>
              </a:ext>
            </a:extLst>
          </p:cNvPr>
          <p:cNvSpPr/>
          <p:nvPr/>
        </p:nvSpPr>
        <p:spPr>
          <a:xfrm>
            <a:off x="219950" y="597789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46" action="ppaction://hlinksldjump"/>
            <a:extLst>
              <a:ext uri="{FF2B5EF4-FFF2-40B4-BE49-F238E27FC236}">
                <a16:creationId xmlns:a16="http://schemas.microsoft.com/office/drawing/2014/main" id="{7CEB508F-80D5-EE86-7A44-BC46191BC4B0}"/>
              </a:ext>
            </a:extLst>
          </p:cNvPr>
          <p:cNvSpPr/>
          <p:nvPr/>
        </p:nvSpPr>
        <p:spPr>
          <a:xfrm>
            <a:off x="230107" y="627126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hlinkClick r:id="rId47" action="ppaction://hlinksldjump"/>
            <a:extLst>
              <a:ext uri="{FF2B5EF4-FFF2-40B4-BE49-F238E27FC236}">
                <a16:creationId xmlns:a16="http://schemas.microsoft.com/office/drawing/2014/main" id="{37F7AAA5-65CA-3E5F-590B-9F785FB8B428}"/>
              </a:ext>
            </a:extLst>
          </p:cNvPr>
          <p:cNvSpPr/>
          <p:nvPr/>
        </p:nvSpPr>
        <p:spPr>
          <a:xfrm>
            <a:off x="230107" y="6564630"/>
            <a:ext cx="182880" cy="18288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2">
            <a:extLst>
              <a:ext uri="{FF2B5EF4-FFF2-40B4-BE49-F238E27FC236}">
                <a16:creationId xmlns:a16="http://schemas.microsoft.com/office/drawing/2014/main" id="{9839A169-8C84-5710-26EC-5F53883E4CD6}"/>
              </a:ext>
            </a:extLst>
          </p:cNvPr>
          <p:cNvSpPr>
            <a:spLocks noChangeArrowheads="1"/>
          </p:cNvSpPr>
          <p:nvPr/>
        </p:nvSpPr>
        <p:spPr bwMode="auto">
          <a:xfrm>
            <a:off x="0" y="0"/>
            <a:ext cx="3327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4615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818</TotalTime>
  <Words>2610</Words>
  <Application>Microsoft Office PowerPoint</Application>
  <PresentationFormat>Widescreen</PresentationFormat>
  <Paragraphs>78</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Sakr</cp:lastModifiedBy>
  <cp:revision>39</cp:revision>
  <dcterms:created xsi:type="dcterms:W3CDTF">2024-03-15T03:07:54Z</dcterms:created>
  <dcterms:modified xsi:type="dcterms:W3CDTF">2024-03-16T14:35:59Z</dcterms:modified>
</cp:coreProperties>
</file>